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60" r:id="rId7"/>
    <p:sldId id="259" r:id="rId8"/>
    <p:sldId id="298" r:id="rId9"/>
    <p:sldId id="307" r:id="rId10"/>
    <p:sldId id="308" r:id="rId11"/>
    <p:sldId id="309" r:id="rId12"/>
    <p:sldId id="310" r:id="rId13"/>
    <p:sldId id="266" r:id="rId14"/>
    <p:sldId id="315" r:id="rId15"/>
    <p:sldId id="313" r:id="rId16"/>
    <p:sldId id="314" r:id="rId17"/>
    <p:sldId id="325" r:id="rId18"/>
    <p:sldId id="316" r:id="rId19"/>
    <p:sldId id="317" r:id="rId20"/>
    <p:sldId id="318" r:id="rId21"/>
    <p:sldId id="319" r:id="rId22"/>
    <p:sldId id="320" r:id="rId23"/>
    <p:sldId id="312" r:id="rId24"/>
    <p:sldId id="322" r:id="rId25"/>
    <p:sldId id="323" r:id="rId26"/>
    <p:sldId id="321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86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96-42AF-BF50-97A9651924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96-42AF-BF50-97A9651924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96-42AF-BF50-97A9651924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96-42AF-BF50-97A965192491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96-42AF-BF50-97A965192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525-4785-926F-CC14A8FF01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525-4785-926F-CC14A8FF01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525-4785-926F-CC14A8FF01B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25-4785-926F-CC14A8FF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2AA-44B6-B0CE-91A3B8BD8E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2AA-44B6-B0CE-91A3B8BD8E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AA-44B6-B0CE-91A3B8BD8E6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AA-44B6-B0CE-91A3B8BD8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2C8-4AF5-8B2C-9EAC36AF23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2C8-4AF5-8B2C-9EAC36AF23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2C8-4AF5-8B2C-9EAC36AF23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2C8-4AF5-8B2C-9EAC36AF239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8-4AF5-8B2C-9EAC36AF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8-4742-B9D8-811CB6785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8-4742-B9D8-811CB6785F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8-4742-B9D8-811CB678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3ECDE-A38B-4D1F-ADD3-B7869A03CF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332" y="421273"/>
            <a:ext cx="6015454" cy="6015454"/>
          </a:xfrm>
          <a:custGeom>
            <a:avLst/>
            <a:gdLst>
              <a:gd name="connsiteX0" fmla="*/ 3089920 w 6015454"/>
              <a:gd name="connsiteY0" fmla="*/ 3089921 h 6015454"/>
              <a:gd name="connsiteX1" fmla="*/ 6015454 w 6015454"/>
              <a:gd name="connsiteY1" fmla="*/ 3089921 h 6015454"/>
              <a:gd name="connsiteX2" fmla="*/ 6015454 w 6015454"/>
              <a:gd name="connsiteY2" fmla="*/ 6015454 h 6015454"/>
              <a:gd name="connsiteX3" fmla="*/ 3089920 w 6015454"/>
              <a:gd name="connsiteY3" fmla="*/ 6015454 h 6015454"/>
              <a:gd name="connsiteX4" fmla="*/ 0 w 6015454"/>
              <a:gd name="connsiteY4" fmla="*/ 3089921 h 6015454"/>
              <a:gd name="connsiteX5" fmla="*/ 2925534 w 6015454"/>
              <a:gd name="connsiteY5" fmla="*/ 3089921 h 6015454"/>
              <a:gd name="connsiteX6" fmla="*/ 2925534 w 6015454"/>
              <a:gd name="connsiteY6" fmla="*/ 6015454 h 6015454"/>
              <a:gd name="connsiteX7" fmla="*/ 0 w 6015454"/>
              <a:gd name="connsiteY7" fmla="*/ 6015454 h 6015454"/>
              <a:gd name="connsiteX8" fmla="*/ 3089920 w 6015454"/>
              <a:gd name="connsiteY8" fmla="*/ 0 h 6015454"/>
              <a:gd name="connsiteX9" fmla="*/ 6015454 w 6015454"/>
              <a:gd name="connsiteY9" fmla="*/ 0 h 6015454"/>
              <a:gd name="connsiteX10" fmla="*/ 6015454 w 6015454"/>
              <a:gd name="connsiteY10" fmla="*/ 2925535 h 6015454"/>
              <a:gd name="connsiteX11" fmla="*/ 3089920 w 6015454"/>
              <a:gd name="connsiteY11" fmla="*/ 2925535 h 6015454"/>
              <a:gd name="connsiteX12" fmla="*/ 0 w 6015454"/>
              <a:gd name="connsiteY12" fmla="*/ 0 h 6015454"/>
              <a:gd name="connsiteX13" fmla="*/ 2925534 w 6015454"/>
              <a:gd name="connsiteY13" fmla="*/ 0 h 6015454"/>
              <a:gd name="connsiteX14" fmla="*/ 2925534 w 6015454"/>
              <a:gd name="connsiteY14" fmla="*/ 2925535 h 6015454"/>
              <a:gd name="connsiteX15" fmla="*/ 0 w 6015454"/>
              <a:gd name="connsiteY15" fmla="*/ 2925535 h 60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15454" h="6015454">
                <a:moveTo>
                  <a:pt x="3089920" y="3089921"/>
                </a:moveTo>
                <a:lnTo>
                  <a:pt x="6015454" y="3089921"/>
                </a:lnTo>
                <a:lnTo>
                  <a:pt x="6015454" y="6015454"/>
                </a:lnTo>
                <a:lnTo>
                  <a:pt x="3089920" y="6015454"/>
                </a:lnTo>
                <a:close/>
                <a:moveTo>
                  <a:pt x="0" y="3089921"/>
                </a:moveTo>
                <a:lnTo>
                  <a:pt x="2925534" y="3089921"/>
                </a:lnTo>
                <a:lnTo>
                  <a:pt x="2925534" y="6015454"/>
                </a:lnTo>
                <a:lnTo>
                  <a:pt x="0" y="6015454"/>
                </a:lnTo>
                <a:close/>
                <a:moveTo>
                  <a:pt x="3089920" y="0"/>
                </a:moveTo>
                <a:lnTo>
                  <a:pt x="6015454" y="0"/>
                </a:lnTo>
                <a:lnTo>
                  <a:pt x="6015454" y="2925535"/>
                </a:lnTo>
                <a:lnTo>
                  <a:pt x="3089920" y="2925535"/>
                </a:lnTo>
                <a:close/>
                <a:moveTo>
                  <a:pt x="0" y="0"/>
                </a:moveTo>
                <a:lnTo>
                  <a:pt x="2925534" y="0"/>
                </a:lnTo>
                <a:lnTo>
                  <a:pt x="2925534" y="2925535"/>
                </a:lnTo>
                <a:lnTo>
                  <a:pt x="0" y="29255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5AC067-187B-438B-9121-1EF6986216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1746" y="0"/>
            <a:ext cx="7948508" cy="3974254"/>
          </a:xfrm>
          <a:custGeom>
            <a:avLst/>
            <a:gdLst>
              <a:gd name="connsiteX0" fmla="*/ 0 w 7948508"/>
              <a:gd name="connsiteY0" fmla="*/ 0 h 3974254"/>
              <a:gd name="connsiteX1" fmla="*/ 7948508 w 7948508"/>
              <a:gd name="connsiteY1" fmla="*/ 0 h 3974254"/>
              <a:gd name="connsiteX2" fmla="*/ 3974254 w 7948508"/>
              <a:gd name="connsiteY2" fmla="*/ 3974254 h 397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8508" h="3974254">
                <a:moveTo>
                  <a:pt x="0" y="0"/>
                </a:moveTo>
                <a:lnTo>
                  <a:pt x="7948508" y="0"/>
                </a:lnTo>
                <a:lnTo>
                  <a:pt x="3974254" y="39742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213D48-68B4-4E13-888D-8D9CD6CA797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FD2B203F-D72B-4447-B1B0-385A8C47C867}"/>
              </a:ext>
            </a:extLst>
          </p:cNvPr>
          <p:cNvSpPr/>
          <p:nvPr userDrawn="1"/>
        </p:nvSpPr>
        <p:spPr>
          <a:xfrm>
            <a:off x="643994" y="5817616"/>
            <a:ext cx="5984804" cy="606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0103C5-DE04-4983-A748-CC5B85B24699}"/>
              </a:ext>
            </a:extLst>
          </p:cNvPr>
          <p:cNvGrpSpPr/>
          <p:nvPr userDrawn="1"/>
        </p:nvGrpSpPr>
        <p:grpSpPr>
          <a:xfrm>
            <a:off x="730686" y="2893058"/>
            <a:ext cx="5898112" cy="3240613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F8D218-049D-42BF-9B84-841FB8E38F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C4BEF-F358-46D2-A41F-F16523BFE72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9292A5-DE9D-47CC-834D-25344CB9133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F3DE25-EA84-4E51-B40C-09B417BB6CF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206E9E-E742-460C-BE0E-CEE4D19283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20A721-03EB-4AC6-9B47-5163483F110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27F4E2F-6BCD-4F24-AADA-4EFA6B0262E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135BD5E-4EE7-42D0-99EB-67EF112740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003492-352F-49C0-9CAD-4F5836D3DC3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92C5C28-EB58-4E7F-ACD5-9C4D92D2D3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3FD4909-25BE-4E57-9404-15D1B8541FC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2C4E0F-5094-47FA-8B07-F77A23CC859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3301C6C-D5DE-47E0-898B-3CC5733F73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9060" y="3077376"/>
            <a:ext cx="4259136" cy="26233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B506394-4FF5-4888-9C27-0C404F45FB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6F64E99E-F198-4C78-B779-6E8D9BDC6EE5}"/>
              </a:ext>
            </a:extLst>
          </p:cNvPr>
          <p:cNvSpPr/>
          <p:nvPr userDrawn="1"/>
        </p:nvSpPr>
        <p:spPr>
          <a:xfrm>
            <a:off x="0" y="635635"/>
            <a:ext cx="4277360" cy="55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227BB5-E33A-492C-BC7C-D7D79AA186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18680" y="63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EE6FE4D-0A35-4FB2-A327-71BFEAF09171}"/>
              </a:ext>
            </a:extLst>
          </p:cNvPr>
          <p:cNvSpPr/>
          <p:nvPr userDrawn="1"/>
        </p:nvSpPr>
        <p:spPr>
          <a:xfrm>
            <a:off x="11544000" y="635635"/>
            <a:ext cx="648000" cy="55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ABD49D-EC42-4F59-A393-0BE94DA7553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18680" y="351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63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A075D39-AE75-40CF-B2EA-1A9DD1743A9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39741" y="1724198"/>
            <a:ext cx="3637052" cy="4491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>
            <a:extLst>
              <a:ext uri="{FF2B5EF4-FFF2-40B4-BE49-F238E27FC236}">
                <a16:creationId xmlns:a16="http://schemas.microsoft.com/office/drawing/2014/main" id="{A7083CC2-3537-41E9-BB41-AB2DE4DDA3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B021A13-6E52-4DD5-8C45-5E939292069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9C8CB-A99B-4691-89E5-E20DA6D842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23200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6D6698-2CE5-4ADF-9101-4B3A932A28D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16000" y="0"/>
            <a:ext cx="3960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5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90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91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A6D574-31B8-4F56-ADDD-4C6586CC1BB2}"/>
              </a:ext>
            </a:extLst>
          </p:cNvPr>
          <p:cNvGrpSpPr/>
          <p:nvPr/>
        </p:nvGrpSpPr>
        <p:grpSpPr>
          <a:xfrm>
            <a:off x="9964471" y="3337355"/>
            <a:ext cx="1684599" cy="413563"/>
            <a:chOff x="9964471" y="3337355"/>
            <a:chExt cx="1684599" cy="4135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730DC6-51AB-41D0-A27F-35BD685E85B0}"/>
                </a:ext>
              </a:extLst>
            </p:cNvPr>
            <p:cNvGrpSpPr/>
            <p:nvPr/>
          </p:nvGrpSpPr>
          <p:grpSpPr>
            <a:xfrm>
              <a:off x="9964471" y="3337355"/>
              <a:ext cx="1684599" cy="413563"/>
              <a:chOff x="9964471" y="3337355"/>
              <a:chExt cx="1684599" cy="413563"/>
            </a:xfrm>
          </p:grpSpPr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90E6C68E-EECB-4C69-B983-147E55431A9E}"/>
                  </a:ext>
                </a:extLst>
              </p:cNvPr>
              <p:cNvSpPr/>
              <p:nvPr/>
            </p:nvSpPr>
            <p:spPr>
              <a:xfrm>
                <a:off x="9964471" y="3337355"/>
                <a:ext cx="1684599" cy="41356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C6175E6-6B55-4CB8-8174-5B6A96EB05CB}"/>
                  </a:ext>
                </a:extLst>
              </p:cNvPr>
              <p:cNvSpPr/>
              <p:nvPr/>
            </p:nvSpPr>
            <p:spPr>
              <a:xfrm>
                <a:off x="10216454" y="3432867"/>
                <a:ext cx="179378" cy="228600"/>
              </a:xfrm>
              <a:custGeom>
                <a:avLst/>
                <a:gdLst>
                  <a:gd name="connsiteX0" fmla="*/ 0 w 164495"/>
                  <a:gd name="connsiteY0" fmla="*/ 208038 h 212876"/>
                  <a:gd name="connsiteX1" fmla="*/ 79828 w 164495"/>
                  <a:gd name="connsiteY1" fmla="*/ 0 h 212876"/>
                  <a:gd name="connsiteX2" fmla="*/ 164495 w 164495"/>
                  <a:gd name="connsiteY2" fmla="*/ 212876 h 21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495" h="212876">
                    <a:moveTo>
                      <a:pt x="0" y="208038"/>
                    </a:moveTo>
                    <a:lnTo>
                      <a:pt x="79828" y="0"/>
                    </a:lnTo>
                    <a:lnTo>
                      <a:pt x="164495" y="212876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7D43851-F406-4E8F-B98C-77B8C25C9D1C}"/>
                  </a:ext>
                </a:extLst>
              </p:cNvPr>
              <p:cNvSpPr/>
              <p:nvPr/>
            </p:nvSpPr>
            <p:spPr>
              <a:xfrm>
                <a:off x="10440792" y="3432867"/>
                <a:ext cx="110792" cy="228600"/>
              </a:xfrm>
              <a:custGeom>
                <a:avLst/>
                <a:gdLst>
                  <a:gd name="connsiteX0" fmla="*/ 4838 w 101600"/>
                  <a:gd name="connsiteY0" fmla="*/ 0 h 220133"/>
                  <a:gd name="connsiteX1" fmla="*/ 0 w 101600"/>
                  <a:gd name="connsiteY1" fmla="*/ 220133 h 220133"/>
                  <a:gd name="connsiteX2" fmla="*/ 101600 w 101600"/>
                  <a:gd name="connsiteY2" fmla="*/ 220133 h 22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220133">
                    <a:moveTo>
                      <a:pt x="4838" y="0"/>
                    </a:moveTo>
                    <a:lnTo>
                      <a:pt x="0" y="220133"/>
                    </a:lnTo>
                    <a:lnTo>
                      <a:pt x="101600" y="220133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8F6E74-D06E-4D22-874A-2E614ABD8CED}"/>
                  </a:ext>
                </a:extLst>
              </p:cNvPr>
              <p:cNvSpPr/>
              <p:nvPr/>
            </p:nvSpPr>
            <p:spPr>
              <a:xfrm>
                <a:off x="10596544" y="3432867"/>
                <a:ext cx="110792" cy="228600"/>
              </a:xfrm>
              <a:custGeom>
                <a:avLst/>
                <a:gdLst>
                  <a:gd name="connsiteX0" fmla="*/ 4838 w 101600"/>
                  <a:gd name="connsiteY0" fmla="*/ 0 h 220133"/>
                  <a:gd name="connsiteX1" fmla="*/ 0 w 101600"/>
                  <a:gd name="connsiteY1" fmla="*/ 220133 h 220133"/>
                  <a:gd name="connsiteX2" fmla="*/ 101600 w 101600"/>
                  <a:gd name="connsiteY2" fmla="*/ 220133 h 22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220133">
                    <a:moveTo>
                      <a:pt x="4838" y="0"/>
                    </a:moveTo>
                    <a:lnTo>
                      <a:pt x="0" y="220133"/>
                    </a:lnTo>
                    <a:lnTo>
                      <a:pt x="101600" y="220133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A1F06C-A822-41A0-BED1-1DC5235DEC01}"/>
                </a:ext>
              </a:extLst>
            </p:cNvPr>
            <p:cNvSpPr/>
            <p:nvPr/>
          </p:nvSpPr>
          <p:spPr>
            <a:xfrm>
              <a:off x="10749774" y="3421078"/>
              <a:ext cx="715709" cy="240388"/>
            </a:xfrm>
            <a:custGeom>
              <a:avLst/>
              <a:gdLst>
                <a:gd name="connsiteX0" fmla="*/ 497056 w 715709"/>
                <a:gd name="connsiteY0" fmla="*/ 227996 h 240388"/>
                <a:gd name="connsiteX1" fmla="*/ 509464 w 715709"/>
                <a:gd name="connsiteY1" fmla="*/ 227996 h 240388"/>
                <a:gd name="connsiteX2" fmla="*/ 509464 w 715709"/>
                <a:gd name="connsiteY2" fmla="*/ 239376 h 240388"/>
                <a:gd name="connsiteX3" fmla="*/ 497056 w 715709"/>
                <a:gd name="connsiteY3" fmla="*/ 239376 h 240388"/>
                <a:gd name="connsiteX4" fmla="*/ 616375 w 715709"/>
                <a:gd name="connsiteY4" fmla="*/ 189243 h 240388"/>
                <a:gd name="connsiteX5" fmla="*/ 603348 w 715709"/>
                <a:gd name="connsiteY5" fmla="*/ 194325 h 240388"/>
                <a:gd name="connsiteX6" fmla="*/ 598402 w 715709"/>
                <a:gd name="connsiteY6" fmla="*/ 209652 h 240388"/>
                <a:gd name="connsiteX7" fmla="*/ 603480 w 715709"/>
                <a:gd name="connsiteY7" fmla="*/ 224939 h 240388"/>
                <a:gd name="connsiteX8" fmla="*/ 616375 w 715709"/>
                <a:gd name="connsiteY8" fmla="*/ 230143 h 240388"/>
                <a:gd name="connsiteX9" fmla="*/ 629203 w 715709"/>
                <a:gd name="connsiteY9" fmla="*/ 224980 h 240388"/>
                <a:gd name="connsiteX10" fmla="*/ 634215 w 715709"/>
                <a:gd name="connsiteY10" fmla="*/ 209490 h 240388"/>
                <a:gd name="connsiteX11" fmla="*/ 629335 w 715709"/>
                <a:gd name="connsiteY11" fmla="*/ 194264 h 240388"/>
                <a:gd name="connsiteX12" fmla="*/ 616375 w 715709"/>
                <a:gd name="connsiteY12" fmla="*/ 189243 h 240388"/>
                <a:gd name="connsiteX13" fmla="*/ 653179 w 715709"/>
                <a:gd name="connsiteY13" fmla="*/ 180010 h 240388"/>
                <a:gd name="connsiteX14" fmla="*/ 672742 w 715709"/>
                <a:gd name="connsiteY14" fmla="*/ 180010 h 240388"/>
                <a:gd name="connsiteX15" fmla="*/ 684488 w 715709"/>
                <a:gd name="connsiteY15" fmla="*/ 220505 h 240388"/>
                <a:gd name="connsiteX16" fmla="*/ 696102 w 715709"/>
                <a:gd name="connsiteY16" fmla="*/ 180010 h 240388"/>
                <a:gd name="connsiteX17" fmla="*/ 715709 w 715709"/>
                <a:gd name="connsiteY17" fmla="*/ 180010 h 240388"/>
                <a:gd name="connsiteX18" fmla="*/ 715709 w 715709"/>
                <a:gd name="connsiteY18" fmla="*/ 239376 h 240388"/>
                <a:gd name="connsiteX19" fmla="*/ 703565 w 715709"/>
                <a:gd name="connsiteY19" fmla="*/ 239376 h 240388"/>
                <a:gd name="connsiteX20" fmla="*/ 703565 w 715709"/>
                <a:gd name="connsiteY20" fmla="*/ 192644 h 240388"/>
                <a:gd name="connsiteX21" fmla="*/ 690715 w 715709"/>
                <a:gd name="connsiteY21" fmla="*/ 239376 h 240388"/>
                <a:gd name="connsiteX22" fmla="*/ 678130 w 715709"/>
                <a:gd name="connsiteY22" fmla="*/ 239376 h 240388"/>
                <a:gd name="connsiteX23" fmla="*/ 665323 w 715709"/>
                <a:gd name="connsiteY23" fmla="*/ 192644 h 240388"/>
                <a:gd name="connsiteX24" fmla="*/ 665323 w 715709"/>
                <a:gd name="connsiteY24" fmla="*/ 239376 h 240388"/>
                <a:gd name="connsiteX25" fmla="*/ 653179 w 715709"/>
                <a:gd name="connsiteY25" fmla="*/ 239376 h 240388"/>
                <a:gd name="connsiteX26" fmla="*/ 616242 w 715709"/>
                <a:gd name="connsiteY26" fmla="*/ 178997 h 240388"/>
                <a:gd name="connsiteX27" fmla="*/ 639139 w 715709"/>
                <a:gd name="connsiteY27" fmla="*/ 187137 h 240388"/>
                <a:gd name="connsiteX28" fmla="*/ 647727 w 715709"/>
                <a:gd name="connsiteY28" fmla="*/ 209774 h 240388"/>
                <a:gd name="connsiteX29" fmla="*/ 639205 w 715709"/>
                <a:gd name="connsiteY29" fmla="*/ 232269 h 240388"/>
                <a:gd name="connsiteX30" fmla="*/ 616419 w 715709"/>
                <a:gd name="connsiteY30" fmla="*/ 240388 h 240388"/>
                <a:gd name="connsiteX31" fmla="*/ 593456 w 715709"/>
                <a:gd name="connsiteY31" fmla="*/ 232310 h 240388"/>
                <a:gd name="connsiteX32" fmla="*/ 584933 w 715709"/>
                <a:gd name="connsiteY32" fmla="*/ 210058 h 240388"/>
                <a:gd name="connsiteX33" fmla="*/ 587892 w 715709"/>
                <a:gd name="connsiteY33" fmla="*/ 194831 h 240388"/>
                <a:gd name="connsiteX34" fmla="*/ 593919 w 715709"/>
                <a:gd name="connsiteY34" fmla="*/ 186692 h 240388"/>
                <a:gd name="connsiteX35" fmla="*/ 602288 w 715709"/>
                <a:gd name="connsiteY35" fmla="*/ 181346 h 240388"/>
                <a:gd name="connsiteX36" fmla="*/ 616242 w 715709"/>
                <a:gd name="connsiteY36" fmla="*/ 178997 h 240388"/>
                <a:gd name="connsiteX37" fmla="*/ 549806 w 715709"/>
                <a:gd name="connsiteY37" fmla="*/ 178997 h 240388"/>
                <a:gd name="connsiteX38" fmla="*/ 569104 w 715709"/>
                <a:gd name="connsiteY38" fmla="*/ 185436 h 240388"/>
                <a:gd name="connsiteX39" fmla="*/ 575728 w 715709"/>
                <a:gd name="connsiteY39" fmla="*/ 196370 h 240388"/>
                <a:gd name="connsiteX40" fmla="*/ 562789 w 715709"/>
                <a:gd name="connsiteY40" fmla="*/ 199205 h 240388"/>
                <a:gd name="connsiteX41" fmla="*/ 557998 w 715709"/>
                <a:gd name="connsiteY41" fmla="*/ 191915 h 240388"/>
                <a:gd name="connsiteX42" fmla="*/ 549144 w 715709"/>
                <a:gd name="connsiteY42" fmla="*/ 189243 h 240388"/>
                <a:gd name="connsiteX43" fmla="*/ 537464 w 715709"/>
                <a:gd name="connsiteY43" fmla="*/ 193980 h 240388"/>
                <a:gd name="connsiteX44" fmla="*/ 532981 w 715709"/>
                <a:gd name="connsiteY44" fmla="*/ 209329 h 240388"/>
                <a:gd name="connsiteX45" fmla="*/ 537397 w 715709"/>
                <a:gd name="connsiteY45" fmla="*/ 225365 h 240388"/>
                <a:gd name="connsiteX46" fmla="*/ 548879 w 715709"/>
                <a:gd name="connsiteY46" fmla="*/ 230143 h 240388"/>
                <a:gd name="connsiteX47" fmla="*/ 557843 w 715709"/>
                <a:gd name="connsiteY47" fmla="*/ 227106 h 240388"/>
                <a:gd name="connsiteX48" fmla="*/ 563231 w 715709"/>
                <a:gd name="connsiteY48" fmla="*/ 217549 h 240388"/>
                <a:gd name="connsiteX49" fmla="*/ 575905 w 715709"/>
                <a:gd name="connsiteY49" fmla="*/ 221234 h 240388"/>
                <a:gd name="connsiteX50" fmla="*/ 566211 w 715709"/>
                <a:gd name="connsiteY50" fmla="*/ 235670 h 240388"/>
                <a:gd name="connsiteX51" fmla="*/ 549011 w 715709"/>
                <a:gd name="connsiteY51" fmla="*/ 240388 h 240388"/>
                <a:gd name="connsiteX52" fmla="*/ 527815 w 715709"/>
                <a:gd name="connsiteY52" fmla="*/ 232310 h 240388"/>
                <a:gd name="connsiteX53" fmla="*/ 519513 w 715709"/>
                <a:gd name="connsiteY53" fmla="*/ 210219 h 240388"/>
                <a:gd name="connsiteX54" fmla="*/ 527859 w 715709"/>
                <a:gd name="connsiteY54" fmla="*/ 187198 h 240388"/>
                <a:gd name="connsiteX55" fmla="*/ 549806 w 715709"/>
                <a:gd name="connsiteY55" fmla="*/ 178997 h 240388"/>
                <a:gd name="connsiteX56" fmla="*/ 235669 w 715709"/>
                <a:gd name="connsiteY56" fmla="*/ 40409 h 240388"/>
                <a:gd name="connsiteX57" fmla="*/ 235669 w 715709"/>
                <a:gd name="connsiteY57" fmla="*/ 108192 h 240388"/>
                <a:gd name="connsiteX58" fmla="*/ 258650 w 715709"/>
                <a:gd name="connsiteY58" fmla="*/ 108192 h 240388"/>
                <a:gd name="connsiteX59" fmla="*/ 291845 w 715709"/>
                <a:gd name="connsiteY59" fmla="*/ 104445 h 240388"/>
                <a:gd name="connsiteX60" fmla="*/ 304966 w 715709"/>
                <a:gd name="connsiteY60" fmla="*/ 92714 h 240388"/>
                <a:gd name="connsiteX61" fmla="*/ 309718 w 715709"/>
                <a:gd name="connsiteY61" fmla="*/ 74138 h 240388"/>
                <a:gd name="connsiteX62" fmla="*/ 303051 w 715709"/>
                <a:gd name="connsiteY62" fmla="*/ 52629 h 240388"/>
                <a:gd name="connsiteX63" fmla="*/ 286170 w 715709"/>
                <a:gd name="connsiteY63" fmla="*/ 42039 h 240388"/>
                <a:gd name="connsiteX64" fmla="*/ 255954 w 715709"/>
                <a:gd name="connsiteY64" fmla="*/ 40409 h 240388"/>
                <a:gd name="connsiteX65" fmla="*/ 41988 w 715709"/>
                <a:gd name="connsiteY65" fmla="*/ 40409 h 240388"/>
                <a:gd name="connsiteX66" fmla="*/ 41988 w 715709"/>
                <a:gd name="connsiteY66" fmla="*/ 108192 h 240388"/>
                <a:gd name="connsiteX67" fmla="*/ 64969 w 715709"/>
                <a:gd name="connsiteY67" fmla="*/ 108192 h 240388"/>
                <a:gd name="connsiteX68" fmla="*/ 98164 w 715709"/>
                <a:gd name="connsiteY68" fmla="*/ 104445 h 240388"/>
                <a:gd name="connsiteX69" fmla="*/ 111285 w 715709"/>
                <a:gd name="connsiteY69" fmla="*/ 92714 h 240388"/>
                <a:gd name="connsiteX70" fmla="*/ 116038 w 715709"/>
                <a:gd name="connsiteY70" fmla="*/ 74138 h 240388"/>
                <a:gd name="connsiteX71" fmla="*/ 109370 w 715709"/>
                <a:gd name="connsiteY71" fmla="*/ 52629 h 240388"/>
                <a:gd name="connsiteX72" fmla="*/ 92490 w 715709"/>
                <a:gd name="connsiteY72" fmla="*/ 42039 h 240388"/>
                <a:gd name="connsiteX73" fmla="*/ 62274 w 715709"/>
                <a:gd name="connsiteY73" fmla="*/ 40409 h 240388"/>
                <a:gd name="connsiteX74" fmla="*/ 372465 w 715709"/>
                <a:gd name="connsiteY74" fmla="*/ 0 h 240388"/>
                <a:gd name="connsiteX75" fmla="*/ 537728 w 715709"/>
                <a:gd name="connsiteY75" fmla="*/ 0 h 240388"/>
                <a:gd name="connsiteX76" fmla="*/ 537728 w 715709"/>
                <a:gd name="connsiteY76" fmla="*/ 40409 h 240388"/>
                <a:gd name="connsiteX77" fmla="*/ 476163 w 715709"/>
                <a:gd name="connsiteY77" fmla="*/ 40409 h 240388"/>
                <a:gd name="connsiteX78" fmla="*/ 476163 w 715709"/>
                <a:gd name="connsiteY78" fmla="*/ 238870 h 240388"/>
                <a:gd name="connsiteX79" fmla="*/ 434173 w 715709"/>
                <a:gd name="connsiteY79" fmla="*/ 238870 h 240388"/>
                <a:gd name="connsiteX80" fmla="*/ 434173 w 715709"/>
                <a:gd name="connsiteY80" fmla="*/ 40409 h 240388"/>
                <a:gd name="connsiteX81" fmla="*/ 372465 w 715709"/>
                <a:gd name="connsiteY81" fmla="*/ 40409 h 240388"/>
                <a:gd name="connsiteX82" fmla="*/ 193680 w 715709"/>
                <a:gd name="connsiteY82" fmla="*/ 0 h 240388"/>
                <a:gd name="connsiteX83" fmla="*/ 261061 w 715709"/>
                <a:gd name="connsiteY83" fmla="*/ 0 h 240388"/>
                <a:gd name="connsiteX84" fmla="*/ 310995 w 715709"/>
                <a:gd name="connsiteY84" fmla="*/ 3585 h 240388"/>
                <a:gd name="connsiteX85" fmla="*/ 340926 w 715709"/>
                <a:gd name="connsiteY85" fmla="*/ 26967 h 240388"/>
                <a:gd name="connsiteX86" fmla="*/ 352984 w 715709"/>
                <a:gd name="connsiteY86" fmla="*/ 73486 h 240388"/>
                <a:gd name="connsiteX87" fmla="*/ 346033 w 715709"/>
                <a:gd name="connsiteY87" fmla="*/ 110473 h 240388"/>
                <a:gd name="connsiteX88" fmla="*/ 328372 w 715709"/>
                <a:gd name="connsiteY88" fmla="*/ 134019 h 240388"/>
                <a:gd name="connsiteX89" fmla="*/ 306597 w 715709"/>
                <a:gd name="connsiteY89" fmla="*/ 145343 h 240388"/>
                <a:gd name="connsiteX90" fmla="*/ 263047 w 715709"/>
                <a:gd name="connsiteY90" fmla="*/ 148765 h 240388"/>
                <a:gd name="connsiteX91" fmla="*/ 235669 w 715709"/>
                <a:gd name="connsiteY91" fmla="*/ 148765 h 240388"/>
                <a:gd name="connsiteX92" fmla="*/ 235669 w 715709"/>
                <a:gd name="connsiteY92" fmla="*/ 238870 h 240388"/>
                <a:gd name="connsiteX93" fmla="*/ 193680 w 715709"/>
                <a:gd name="connsiteY93" fmla="*/ 238870 h 240388"/>
                <a:gd name="connsiteX94" fmla="*/ 0 w 715709"/>
                <a:gd name="connsiteY94" fmla="*/ 0 h 240388"/>
                <a:gd name="connsiteX95" fmla="*/ 67381 w 715709"/>
                <a:gd name="connsiteY95" fmla="*/ 0 h 240388"/>
                <a:gd name="connsiteX96" fmla="*/ 117314 w 715709"/>
                <a:gd name="connsiteY96" fmla="*/ 3585 h 240388"/>
                <a:gd name="connsiteX97" fmla="*/ 147246 w 715709"/>
                <a:gd name="connsiteY97" fmla="*/ 26967 h 240388"/>
                <a:gd name="connsiteX98" fmla="*/ 159304 w 715709"/>
                <a:gd name="connsiteY98" fmla="*/ 73486 h 240388"/>
                <a:gd name="connsiteX99" fmla="*/ 152353 w 715709"/>
                <a:gd name="connsiteY99" fmla="*/ 110473 h 240388"/>
                <a:gd name="connsiteX100" fmla="*/ 134692 w 715709"/>
                <a:gd name="connsiteY100" fmla="*/ 134019 h 240388"/>
                <a:gd name="connsiteX101" fmla="*/ 112916 w 715709"/>
                <a:gd name="connsiteY101" fmla="*/ 145343 h 240388"/>
                <a:gd name="connsiteX102" fmla="*/ 69367 w 715709"/>
                <a:gd name="connsiteY102" fmla="*/ 148765 h 240388"/>
                <a:gd name="connsiteX103" fmla="*/ 41988 w 715709"/>
                <a:gd name="connsiteY103" fmla="*/ 148765 h 240388"/>
                <a:gd name="connsiteX104" fmla="*/ 41988 w 715709"/>
                <a:gd name="connsiteY104" fmla="*/ 238870 h 240388"/>
                <a:gd name="connsiteX105" fmla="*/ 0 w 715709"/>
                <a:gd name="connsiteY105" fmla="*/ 238870 h 24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15709" h="240388">
                  <a:moveTo>
                    <a:pt x="497056" y="227996"/>
                  </a:moveTo>
                  <a:lnTo>
                    <a:pt x="509464" y="227996"/>
                  </a:lnTo>
                  <a:lnTo>
                    <a:pt x="509464" y="239376"/>
                  </a:lnTo>
                  <a:lnTo>
                    <a:pt x="497056" y="239376"/>
                  </a:lnTo>
                  <a:close/>
                  <a:moveTo>
                    <a:pt x="616375" y="189243"/>
                  </a:moveTo>
                  <a:cubicBezTo>
                    <a:pt x="610988" y="189243"/>
                    <a:pt x="606645" y="190937"/>
                    <a:pt x="603348" y="194325"/>
                  </a:cubicBezTo>
                  <a:cubicBezTo>
                    <a:pt x="600050" y="197713"/>
                    <a:pt x="598402" y="202822"/>
                    <a:pt x="598402" y="209652"/>
                  </a:cubicBezTo>
                  <a:cubicBezTo>
                    <a:pt x="598402" y="216375"/>
                    <a:pt x="600094" y="221470"/>
                    <a:pt x="603480" y="224939"/>
                  </a:cubicBezTo>
                  <a:cubicBezTo>
                    <a:pt x="606866" y="228408"/>
                    <a:pt x="611164" y="230143"/>
                    <a:pt x="616375" y="230143"/>
                  </a:cubicBezTo>
                  <a:cubicBezTo>
                    <a:pt x="621586" y="230143"/>
                    <a:pt x="625862" y="228422"/>
                    <a:pt x="629203" y="224980"/>
                  </a:cubicBezTo>
                  <a:cubicBezTo>
                    <a:pt x="632544" y="221537"/>
                    <a:pt x="634215" y="216375"/>
                    <a:pt x="634215" y="209490"/>
                  </a:cubicBezTo>
                  <a:cubicBezTo>
                    <a:pt x="634215" y="202687"/>
                    <a:pt x="632588" y="197612"/>
                    <a:pt x="629335" y="194264"/>
                  </a:cubicBezTo>
                  <a:cubicBezTo>
                    <a:pt x="626083" y="190916"/>
                    <a:pt x="621762" y="189243"/>
                    <a:pt x="616375" y="189243"/>
                  </a:cubicBezTo>
                  <a:close/>
                  <a:moveTo>
                    <a:pt x="653179" y="180010"/>
                  </a:moveTo>
                  <a:lnTo>
                    <a:pt x="672742" y="180010"/>
                  </a:lnTo>
                  <a:lnTo>
                    <a:pt x="684488" y="220505"/>
                  </a:lnTo>
                  <a:lnTo>
                    <a:pt x="696102" y="180010"/>
                  </a:lnTo>
                  <a:lnTo>
                    <a:pt x="715709" y="180010"/>
                  </a:lnTo>
                  <a:lnTo>
                    <a:pt x="715709" y="239376"/>
                  </a:lnTo>
                  <a:lnTo>
                    <a:pt x="703565" y="239376"/>
                  </a:lnTo>
                  <a:lnTo>
                    <a:pt x="703565" y="192644"/>
                  </a:lnTo>
                  <a:lnTo>
                    <a:pt x="690715" y="239376"/>
                  </a:lnTo>
                  <a:lnTo>
                    <a:pt x="678130" y="239376"/>
                  </a:lnTo>
                  <a:lnTo>
                    <a:pt x="665323" y="192644"/>
                  </a:lnTo>
                  <a:lnTo>
                    <a:pt x="665323" y="239376"/>
                  </a:lnTo>
                  <a:lnTo>
                    <a:pt x="653179" y="239376"/>
                  </a:lnTo>
                  <a:close/>
                  <a:moveTo>
                    <a:pt x="616242" y="178997"/>
                  </a:moveTo>
                  <a:cubicBezTo>
                    <a:pt x="625781" y="178997"/>
                    <a:pt x="633413" y="181711"/>
                    <a:pt x="639139" y="187137"/>
                  </a:cubicBezTo>
                  <a:cubicBezTo>
                    <a:pt x="644865" y="192563"/>
                    <a:pt x="647727" y="200109"/>
                    <a:pt x="647727" y="209774"/>
                  </a:cubicBezTo>
                  <a:cubicBezTo>
                    <a:pt x="647727" y="219357"/>
                    <a:pt x="644887" y="226856"/>
                    <a:pt x="639205" y="232269"/>
                  </a:cubicBezTo>
                  <a:cubicBezTo>
                    <a:pt x="633523" y="237682"/>
                    <a:pt x="625928" y="240388"/>
                    <a:pt x="616419" y="240388"/>
                  </a:cubicBezTo>
                  <a:cubicBezTo>
                    <a:pt x="606792" y="240388"/>
                    <a:pt x="599138" y="237695"/>
                    <a:pt x="593456" y="232310"/>
                  </a:cubicBezTo>
                  <a:cubicBezTo>
                    <a:pt x="587774" y="226924"/>
                    <a:pt x="584933" y="219506"/>
                    <a:pt x="584933" y="210058"/>
                  </a:cubicBezTo>
                  <a:cubicBezTo>
                    <a:pt x="584933" y="204010"/>
                    <a:pt x="585919" y="198935"/>
                    <a:pt x="587892" y="194831"/>
                  </a:cubicBezTo>
                  <a:cubicBezTo>
                    <a:pt x="589363" y="191808"/>
                    <a:pt x="591373" y="189094"/>
                    <a:pt x="593919" y="186692"/>
                  </a:cubicBezTo>
                  <a:cubicBezTo>
                    <a:pt x="596466" y="184289"/>
                    <a:pt x="599255" y="182507"/>
                    <a:pt x="602288" y="181346"/>
                  </a:cubicBezTo>
                  <a:cubicBezTo>
                    <a:pt x="606321" y="179780"/>
                    <a:pt x="610973" y="178997"/>
                    <a:pt x="616242" y="178997"/>
                  </a:cubicBezTo>
                  <a:close/>
                  <a:moveTo>
                    <a:pt x="549806" y="178997"/>
                  </a:moveTo>
                  <a:cubicBezTo>
                    <a:pt x="557726" y="178997"/>
                    <a:pt x="564158" y="181144"/>
                    <a:pt x="569104" y="185436"/>
                  </a:cubicBezTo>
                  <a:cubicBezTo>
                    <a:pt x="572048" y="187974"/>
                    <a:pt x="574256" y="191618"/>
                    <a:pt x="575728" y="196370"/>
                  </a:cubicBezTo>
                  <a:lnTo>
                    <a:pt x="562789" y="199205"/>
                  </a:lnTo>
                  <a:cubicBezTo>
                    <a:pt x="562023" y="196127"/>
                    <a:pt x="560426" y="193697"/>
                    <a:pt x="557998" y="191915"/>
                  </a:cubicBezTo>
                  <a:cubicBezTo>
                    <a:pt x="555569" y="190133"/>
                    <a:pt x="552617" y="189243"/>
                    <a:pt x="549144" y="189243"/>
                  </a:cubicBezTo>
                  <a:cubicBezTo>
                    <a:pt x="544345" y="189243"/>
                    <a:pt x="540452" y="190822"/>
                    <a:pt x="537464" y="193980"/>
                  </a:cubicBezTo>
                  <a:cubicBezTo>
                    <a:pt x="534475" y="197139"/>
                    <a:pt x="532981" y="202255"/>
                    <a:pt x="532981" y="209329"/>
                  </a:cubicBezTo>
                  <a:cubicBezTo>
                    <a:pt x="532981" y="216833"/>
                    <a:pt x="534454" y="222179"/>
                    <a:pt x="537397" y="225365"/>
                  </a:cubicBezTo>
                  <a:cubicBezTo>
                    <a:pt x="540341" y="228551"/>
                    <a:pt x="544169" y="230143"/>
                    <a:pt x="548879" y="230143"/>
                  </a:cubicBezTo>
                  <a:cubicBezTo>
                    <a:pt x="552352" y="230143"/>
                    <a:pt x="555341" y="229131"/>
                    <a:pt x="557843" y="227106"/>
                  </a:cubicBezTo>
                  <a:cubicBezTo>
                    <a:pt x="560345" y="225081"/>
                    <a:pt x="562142" y="221895"/>
                    <a:pt x="563231" y="217549"/>
                  </a:cubicBezTo>
                  <a:lnTo>
                    <a:pt x="575905" y="221234"/>
                  </a:lnTo>
                  <a:cubicBezTo>
                    <a:pt x="573962" y="227713"/>
                    <a:pt x="570730" y="232526"/>
                    <a:pt x="566211" y="235670"/>
                  </a:cubicBezTo>
                  <a:cubicBezTo>
                    <a:pt x="561693" y="238816"/>
                    <a:pt x="555959" y="240388"/>
                    <a:pt x="549011" y="240388"/>
                  </a:cubicBezTo>
                  <a:cubicBezTo>
                    <a:pt x="540415" y="240388"/>
                    <a:pt x="533350" y="237695"/>
                    <a:pt x="527815" y="232310"/>
                  </a:cubicBezTo>
                  <a:cubicBezTo>
                    <a:pt x="522280" y="226924"/>
                    <a:pt x="519513" y="219560"/>
                    <a:pt x="519513" y="210219"/>
                  </a:cubicBezTo>
                  <a:cubicBezTo>
                    <a:pt x="519513" y="200338"/>
                    <a:pt x="522295" y="192665"/>
                    <a:pt x="527859" y="187198"/>
                  </a:cubicBezTo>
                  <a:cubicBezTo>
                    <a:pt x="533423" y="181730"/>
                    <a:pt x="540738" y="178997"/>
                    <a:pt x="549806" y="178997"/>
                  </a:cubicBezTo>
                  <a:close/>
                  <a:moveTo>
                    <a:pt x="235669" y="40409"/>
                  </a:moveTo>
                  <a:lnTo>
                    <a:pt x="235669" y="108192"/>
                  </a:lnTo>
                  <a:lnTo>
                    <a:pt x="258650" y="108192"/>
                  </a:lnTo>
                  <a:cubicBezTo>
                    <a:pt x="275200" y="108192"/>
                    <a:pt x="286264" y="106943"/>
                    <a:pt x="291845" y="104445"/>
                  </a:cubicBezTo>
                  <a:cubicBezTo>
                    <a:pt x="297424" y="101946"/>
                    <a:pt x="301798" y="98036"/>
                    <a:pt x="304966" y="92714"/>
                  </a:cubicBezTo>
                  <a:cubicBezTo>
                    <a:pt x="308134" y="87391"/>
                    <a:pt x="309718" y="81199"/>
                    <a:pt x="309718" y="74138"/>
                  </a:cubicBezTo>
                  <a:cubicBezTo>
                    <a:pt x="309718" y="65448"/>
                    <a:pt x="307496" y="58279"/>
                    <a:pt x="303051" y="52629"/>
                  </a:cubicBezTo>
                  <a:cubicBezTo>
                    <a:pt x="298606" y="46981"/>
                    <a:pt x="292979" y="43450"/>
                    <a:pt x="286170" y="42039"/>
                  </a:cubicBezTo>
                  <a:cubicBezTo>
                    <a:pt x="281158" y="40953"/>
                    <a:pt x="271086" y="40409"/>
                    <a:pt x="255954" y="40409"/>
                  </a:cubicBezTo>
                  <a:close/>
                  <a:moveTo>
                    <a:pt x="41988" y="40409"/>
                  </a:moveTo>
                  <a:lnTo>
                    <a:pt x="41988" y="108192"/>
                  </a:lnTo>
                  <a:lnTo>
                    <a:pt x="64969" y="108192"/>
                  </a:lnTo>
                  <a:cubicBezTo>
                    <a:pt x="81520" y="108192"/>
                    <a:pt x="92584" y="106943"/>
                    <a:pt x="98164" y="104445"/>
                  </a:cubicBezTo>
                  <a:cubicBezTo>
                    <a:pt x="103744" y="101946"/>
                    <a:pt x="108118" y="98036"/>
                    <a:pt x="111285" y="92714"/>
                  </a:cubicBezTo>
                  <a:cubicBezTo>
                    <a:pt x="114454" y="87391"/>
                    <a:pt x="116038" y="81199"/>
                    <a:pt x="116038" y="74138"/>
                  </a:cubicBezTo>
                  <a:cubicBezTo>
                    <a:pt x="116038" y="65448"/>
                    <a:pt x="113816" y="58279"/>
                    <a:pt x="109370" y="52629"/>
                  </a:cubicBezTo>
                  <a:cubicBezTo>
                    <a:pt x="104925" y="46981"/>
                    <a:pt x="99298" y="43450"/>
                    <a:pt x="92490" y="42039"/>
                  </a:cubicBezTo>
                  <a:cubicBezTo>
                    <a:pt x="87478" y="40953"/>
                    <a:pt x="77406" y="40409"/>
                    <a:pt x="62274" y="40409"/>
                  </a:cubicBezTo>
                  <a:close/>
                  <a:moveTo>
                    <a:pt x="372465" y="0"/>
                  </a:moveTo>
                  <a:lnTo>
                    <a:pt x="537728" y="0"/>
                  </a:lnTo>
                  <a:lnTo>
                    <a:pt x="537728" y="40409"/>
                  </a:lnTo>
                  <a:lnTo>
                    <a:pt x="476163" y="40409"/>
                  </a:lnTo>
                  <a:lnTo>
                    <a:pt x="476163" y="238870"/>
                  </a:lnTo>
                  <a:lnTo>
                    <a:pt x="434173" y="238870"/>
                  </a:lnTo>
                  <a:lnTo>
                    <a:pt x="434173" y="40409"/>
                  </a:lnTo>
                  <a:lnTo>
                    <a:pt x="372465" y="40409"/>
                  </a:lnTo>
                  <a:close/>
                  <a:moveTo>
                    <a:pt x="193680" y="0"/>
                  </a:moveTo>
                  <a:lnTo>
                    <a:pt x="261061" y="0"/>
                  </a:lnTo>
                  <a:cubicBezTo>
                    <a:pt x="286595" y="0"/>
                    <a:pt x="303240" y="1195"/>
                    <a:pt x="310995" y="3585"/>
                  </a:cubicBezTo>
                  <a:cubicBezTo>
                    <a:pt x="322910" y="7169"/>
                    <a:pt x="332888" y="14964"/>
                    <a:pt x="340926" y="26967"/>
                  </a:cubicBezTo>
                  <a:cubicBezTo>
                    <a:pt x="348965" y="38970"/>
                    <a:pt x="352984" y="54477"/>
                    <a:pt x="352984" y="73486"/>
                  </a:cubicBezTo>
                  <a:cubicBezTo>
                    <a:pt x="352984" y="88151"/>
                    <a:pt x="350667" y="100480"/>
                    <a:pt x="346033" y="110473"/>
                  </a:cubicBezTo>
                  <a:cubicBezTo>
                    <a:pt x="341400" y="120467"/>
                    <a:pt x="335512" y="128315"/>
                    <a:pt x="328372" y="134019"/>
                  </a:cubicBezTo>
                  <a:cubicBezTo>
                    <a:pt x="321232" y="139722"/>
                    <a:pt x="313974" y="143497"/>
                    <a:pt x="306597" y="145343"/>
                  </a:cubicBezTo>
                  <a:cubicBezTo>
                    <a:pt x="296572" y="147624"/>
                    <a:pt x="282056" y="148765"/>
                    <a:pt x="263047" y="148765"/>
                  </a:cubicBezTo>
                  <a:lnTo>
                    <a:pt x="235669" y="148765"/>
                  </a:lnTo>
                  <a:lnTo>
                    <a:pt x="235669" y="238870"/>
                  </a:lnTo>
                  <a:lnTo>
                    <a:pt x="193680" y="238870"/>
                  </a:lnTo>
                  <a:close/>
                  <a:moveTo>
                    <a:pt x="0" y="0"/>
                  </a:moveTo>
                  <a:lnTo>
                    <a:pt x="67381" y="0"/>
                  </a:lnTo>
                  <a:cubicBezTo>
                    <a:pt x="92915" y="0"/>
                    <a:pt x="109559" y="1195"/>
                    <a:pt x="117314" y="3585"/>
                  </a:cubicBezTo>
                  <a:cubicBezTo>
                    <a:pt x="129230" y="7169"/>
                    <a:pt x="139207" y="14964"/>
                    <a:pt x="147246" y="26967"/>
                  </a:cubicBezTo>
                  <a:cubicBezTo>
                    <a:pt x="155284" y="38970"/>
                    <a:pt x="159304" y="54477"/>
                    <a:pt x="159304" y="73486"/>
                  </a:cubicBezTo>
                  <a:cubicBezTo>
                    <a:pt x="159304" y="88151"/>
                    <a:pt x="156987" y="100480"/>
                    <a:pt x="152353" y="110473"/>
                  </a:cubicBezTo>
                  <a:cubicBezTo>
                    <a:pt x="147719" y="120467"/>
                    <a:pt x="141831" y="128315"/>
                    <a:pt x="134692" y="134019"/>
                  </a:cubicBezTo>
                  <a:cubicBezTo>
                    <a:pt x="127551" y="139722"/>
                    <a:pt x="120293" y="143497"/>
                    <a:pt x="112916" y="145343"/>
                  </a:cubicBezTo>
                  <a:cubicBezTo>
                    <a:pt x="102892" y="147624"/>
                    <a:pt x="88376" y="148765"/>
                    <a:pt x="69367" y="148765"/>
                  </a:cubicBezTo>
                  <a:lnTo>
                    <a:pt x="41988" y="148765"/>
                  </a:lnTo>
                  <a:lnTo>
                    <a:pt x="41988" y="238870"/>
                  </a:lnTo>
                  <a:lnTo>
                    <a:pt x="0" y="23887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726317" y="393631"/>
            <a:ext cx="600188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Nutritionist </a:t>
            </a:r>
          </a:p>
          <a:p>
            <a:pPr algn="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750242" y="2692259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A6B064-1037-422D-A4DF-5FB5DE56C242}"/>
              </a:ext>
            </a:extLst>
          </p:cNvPr>
          <p:cNvSpPr/>
          <p:nvPr/>
        </p:nvSpPr>
        <p:spPr>
          <a:xfrm>
            <a:off x="8281337" y="4052705"/>
            <a:ext cx="1959696" cy="1728495"/>
          </a:xfrm>
          <a:custGeom>
            <a:avLst/>
            <a:gdLst>
              <a:gd name="connsiteX0" fmla="*/ 764548 w 1695450"/>
              <a:gd name="connsiteY0" fmla="*/ 49292 h 1495425"/>
              <a:gd name="connsiteX1" fmla="*/ 13026 w 1695450"/>
              <a:gd name="connsiteY1" fmla="*/ 1350407 h 1495425"/>
              <a:gd name="connsiteX2" fmla="*/ 97798 w 1695450"/>
              <a:gd name="connsiteY2" fmla="*/ 1497092 h 1495425"/>
              <a:gd name="connsiteX3" fmla="*/ 1599891 w 1695450"/>
              <a:gd name="connsiteY3" fmla="*/ 1497092 h 1495425"/>
              <a:gd name="connsiteX4" fmla="*/ 1684664 w 1695450"/>
              <a:gd name="connsiteY4" fmla="*/ 1350407 h 1495425"/>
              <a:gd name="connsiteX5" fmla="*/ 933141 w 1695450"/>
              <a:gd name="connsiteY5" fmla="*/ 49292 h 1495425"/>
              <a:gd name="connsiteX6" fmla="*/ 764548 w 1695450"/>
              <a:gd name="connsiteY6" fmla="*/ 49292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764548" y="49292"/>
                </a:moveTo>
                <a:lnTo>
                  <a:pt x="13026" y="1350407"/>
                </a:lnTo>
                <a:cubicBezTo>
                  <a:pt x="-24122" y="1415177"/>
                  <a:pt x="22551" y="1497092"/>
                  <a:pt x="97798" y="1497092"/>
                </a:cubicBezTo>
                <a:lnTo>
                  <a:pt x="1599891" y="1497092"/>
                </a:lnTo>
                <a:cubicBezTo>
                  <a:pt x="1675139" y="1497092"/>
                  <a:pt x="1721811" y="1416130"/>
                  <a:pt x="1684664" y="1350407"/>
                </a:cubicBezTo>
                <a:lnTo>
                  <a:pt x="933141" y="49292"/>
                </a:lnTo>
                <a:cubicBezTo>
                  <a:pt x="895993" y="-16431"/>
                  <a:pt x="802648" y="-16431"/>
                  <a:pt x="764548" y="492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23D677-1B7A-4DC6-AD7A-8D198F53978E}"/>
              </a:ext>
            </a:extLst>
          </p:cNvPr>
          <p:cNvSpPr/>
          <p:nvPr/>
        </p:nvSpPr>
        <p:spPr>
          <a:xfrm>
            <a:off x="7089005" y="3917012"/>
            <a:ext cx="1959696" cy="1728495"/>
          </a:xfrm>
          <a:custGeom>
            <a:avLst/>
            <a:gdLst>
              <a:gd name="connsiteX0" fmla="*/ 1599891 w 1695450"/>
              <a:gd name="connsiteY0" fmla="*/ 0 h 1495425"/>
              <a:gd name="connsiteX1" fmla="*/ 97798 w 1695450"/>
              <a:gd name="connsiteY1" fmla="*/ 0 h 1495425"/>
              <a:gd name="connsiteX2" fmla="*/ 13026 w 1695450"/>
              <a:gd name="connsiteY2" fmla="*/ 146685 h 1495425"/>
              <a:gd name="connsiteX3" fmla="*/ 764548 w 1695450"/>
              <a:gd name="connsiteY3" fmla="*/ 1447800 h 1495425"/>
              <a:gd name="connsiteX4" fmla="*/ 933141 w 1695450"/>
              <a:gd name="connsiteY4" fmla="*/ 1447800 h 1495425"/>
              <a:gd name="connsiteX5" fmla="*/ 1684663 w 1695450"/>
              <a:gd name="connsiteY5" fmla="*/ 146685 h 1495425"/>
              <a:gd name="connsiteX6" fmla="*/ 1599891 w 1695450"/>
              <a:gd name="connsiteY6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599891" y="0"/>
                </a:move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3" y="146685"/>
                </a:lnTo>
                <a:cubicBezTo>
                  <a:pt x="1721811" y="80963"/>
                  <a:pt x="1675138" y="0"/>
                  <a:pt x="159989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93220D-D156-4223-9E3B-FF34A3771359}"/>
              </a:ext>
            </a:extLst>
          </p:cNvPr>
          <p:cNvSpPr/>
          <p:nvPr/>
        </p:nvSpPr>
        <p:spPr>
          <a:xfrm>
            <a:off x="7089005" y="2099340"/>
            <a:ext cx="1959696" cy="1728495"/>
          </a:xfrm>
          <a:custGeom>
            <a:avLst/>
            <a:gdLst>
              <a:gd name="connsiteX0" fmla="*/ 1684663 w 1695450"/>
              <a:gd name="connsiteY0" fmla="*/ 1349693 h 1495425"/>
              <a:gd name="connsiteX1" fmla="*/ 933141 w 1695450"/>
              <a:gd name="connsiteY1" fmla="*/ 48577 h 1495425"/>
              <a:gd name="connsiteX2" fmla="*/ 764548 w 1695450"/>
              <a:gd name="connsiteY2" fmla="*/ 48577 h 1495425"/>
              <a:gd name="connsiteX3" fmla="*/ 13026 w 1695450"/>
              <a:gd name="connsiteY3" fmla="*/ 1349693 h 1495425"/>
              <a:gd name="connsiteX4" fmla="*/ 97798 w 1695450"/>
              <a:gd name="connsiteY4" fmla="*/ 1496378 h 1495425"/>
              <a:gd name="connsiteX5" fmla="*/ 1599891 w 1695450"/>
              <a:gd name="connsiteY5" fmla="*/ 1496378 h 1495425"/>
              <a:gd name="connsiteX6" fmla="*/ 1684663 w 1695450"/>
              <a:gd name="connsiteY6" fmla="*/ 1349693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684663" y="1349693"/>
                </a:moveTo>
                <a:lnTo>
                  <a:pt x="933141" y="48577"/>
                </a:lnTo>
                <a:cubicBezTo>
                  <a:pt x="895993" y="-16192"/>
                  <a:pt x="801696" y="-16192"/>
                  <a:pt x="764548" y="48577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lnTo>
                  <a:pt x="1599891" y="1496378"/>
                </a:lnTo>
                <a:cubicBezTo>
                  <a:pt x="1675138" y="1496378"/>
                  <a:pt x="1721811" y="1414463"/>
                  <a:pt x="1684663" y="13496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5FE17E-CFA8-4867-8085-4E0026A804AB}"/>
              </a:ext>
            </a:extLst>
          </p:cNvPr>
          <p:cNvSpPr/>
          <p:nvPr/>
        </p:nvSpPr>
        <p:spPr>
          <a:xfrm>
            <a:off x="8281337" y="1944106"/>
            <a:ext cx="1959696" cy="1728495"/>
          </a:xfrm>
          <a:custGeom>
            <a:avLst/>
            <a:gdLst>
              <a:gd name="connsiteX0" fmla="*/ 933141 w 1695450"/>
              <a:gd name="connsiteY0" fmla="*/ 1447800 h 1495425"/>
              <a:gd name="connsiteX1" fmla="*/ 1684664 w 1695450"/>
              <a:gd name="connsiteY1" fmla="*/ 146685 h 1495425"/>
              <a:gd name="connsiteX2" fmla="*/ 1599891 w 1695450"/>
              <a:gd name="connsiteY2" fmla="*/ 0 h 1495425"/>
              <a:gd name="connsiteX3" fmla="*/ 97798 w 1695450"/>
              <a:gd name="connsiteY3" fmla="*/ 0 h 1495425"/>
              <a:gd name="connsiteX4" fmla="*/ 13026 w 1695450"/>
              <a:gd name="connsiteY4" fmla="*/ 146685 h 1495425"/>
              <a:gd name="connsiteX5" fmla="*/ 764549 w 1695450"/>
              <a:gd name="connsiteY5" fmla="*/ 1447800 h 1495425"/>
              <a:gd name="connsiteX6" fmla="*/ 933141 w 1695450"/>
              <a:gd name="connsiteY6" fmla="*/ 14478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33141" y="1447800"/>
                </a:move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9" y="1447800"/>
                </a:lnTo>
                <a:cubicBezTo>
                  <a:pt x="801696" y="1512570"/>
                  <a:pt x="895993" y="1512570"/>
                  <a:pt x="933141" y="14478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A5FD44-5286-455B-8932-D7E3EAB14801}"/>
              </a:ext>
            </a:extLst>
          </p:cNvPr>
          <p:cNvSpPr/>
          <p:nvPr/>
        </p:nvSpPr>
        <p:spPr>
          <a:xfrm>
            <a:off x="9435135" y="2099340"/>
            <a:ext cx="1959696" cy="1728495"/>
          </a:xfrm>
          <a:custGeom>
            <a:avLst/>
            <a:gdLst>
              <a:gd name="connsiteX0" fmla="*/ 97798 w 1695450"/>
              <a:gd name="connsiteY0" fmla="*/ 1496378 h 1495425"/>
              <a:gd name="connsiteX1" fmla="*/ 1599891 w 1695450"/>
              <a:gd name="connsiteY1" fmla="*/ 1496378 h 1495425"/>
              <a:gd name="connsiteX2" fmla="*/ 1684663 w 1695450"/>
              <a:gd name="connsiteY2" fmla="*/ 1349693 h 1495425"/>
              <a:gd name="connsiteX3" fmla="*/ 933141 w 1695450"/>
              <a:gd name="connsiteY3" fmla="*/ 48578 h 1495425"/>
              <a:gd name="connsiteX4" fmla="*/ 764548 w 1695450"/>
              <a:gd name="connsiteY4" fmla="*/ 48578 h 1495425"/>
              <a:gd name="connsiteX5" fmla="*/ 13026 w 1695450"/>
              <a:gd name="connsiteY5" fmla="*/ 1349693 h 1495425"/>
              <a:gd name="connsiteX6" fmla="*/ 97798 w 1695450"/>
              <a:gd name="connsiteY6" fmla="*/ 149637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7798" y="1496378"/>
                </a:moveTo>
                <a:lnTo>
                  <a:pt x="1599891" y="1496378"/>
                </a:lnTo>
                <a:cubicBezTo>
                  <a:pt x="1675138" y="1496378"/>
                  <a:pt x="1721811" y="1415415"/>
                  <a:pt x="1684663" y="1349693"/>
                </a:cubicBezTo>
                <a:lnTo>
                  <a:pt x="933141" y="48578"/>
                </a:lnTo>
                <a:cubicBezTo>
                  <a:pt x="895994" y="-16193"/>
                  <a:pt x="801696" y="-16193"/>
                  <a:pt x="764548" y="48578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60D2F9-6267-4F5A-A58A-722B1185A457}"/>
              </a:ext>
            </a:extLst>
          </p:cNvPr>
          <p:cNvSpPr/>
          <p:nvPr/>
        </p:nvSpPr>
        <p:spPr>
          <a:xfrm>
            <a:off x="9435135" y="3917012"/>
            <a:ext cx="1959696" cy="1728495"/>
          </a:xfrm>
          <a:custGeom>
            <a:avLst/>
            <a:gdLst>
              <a:gd name="connsiteX0" fmla="*/ 13026 w 1695450"/>
              <a:gd name="connsiteY0" fmla="*/ 146685 h 1495425"/>
              <a:gd name="connsiteX1" fmla="*/ 764548 w 1695450"/>
              <a:gd name="connsiteY1" fmla="*/ 1447800 h 1495425"/>
              <a:gd name="connsiteX2" fmla="*/ 933141 w 1695450"/>
              <a:gd name="connsiteY2" fmla="*/ 1447800 h 1495425"/>
              <a:gd name="connsiteX3" fmla="*/ 1684664 w 1695450"/>
              <a:gd name="connsiteY3" fmla="*/ 146685 h 1495425"/>
              <a:gd name="connsiteX4" fmla="*/ 1599891 w 1695450"/>
              <a:gd name="connsiteY4" fmla="*/ 0 h 1495425"/>
              <a:gd name="connsiteX5" fmla="*/ 97798 w 1695450"/>
              <a:gd name="connsiteY5" fmla="*/ 0 h 1495425"/>
              <a:gd name="connsiteX6" fmla="*/ 13026 w 1695450"/>
              <a:gd name="connsiteY6" fmla="*/ 14668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3026" y="146685"/>
                </a:move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953"/>
                  <a:pt x="-24122" y="81915"/>
                  <a:pt x="13026" y="1466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5188D2-1AC5-4F5A-9B59-E6DA2C068297}"/>
              </a:ext>
            </a:extLst>
          </p:cNvPr>
          <p:cNvSpPr/>
          <p:nvPr/>
        </p:nvSpPr>
        <p:spPr>
          <a:xfrm>
            <a:off x="8375194" y="2995929"/>
            <a:ext cx="1733448" cy="1733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A8EE7-0DE2-4488-B014-79DB3DDF0CF1}"/>
              </a:ext>
            </a:extLst>
          </p:cNvPr>
          <p:cNvGrpSpPr/>
          <p:nvPr/>
        </p:nvGrpSpPr>
        <p:grpSpPr>
          <a:xfrm>
            <a:off x="1337271" y="1944106"/>
            <a:ext cx="2313874" cy="1042846"/>
            <a:chOff x="2113657" y="4283314"/>
            <a:chExt cx="3647460" cy="1042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3A52E6-3E78-4793-85F0-EBAB79EBAE3C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1A9AEF-652C-4C6C-827D-05E19B73E0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6040D0-A6E8-4743-A35A-A146D76EF035}"/>
              </a:ext>
            </a:extLst>
          </p:cNvPr>
          <p:cNvGrpSpPr/>
          <p:nvPr/>
        </p:nvGrpSpPr>
        <p:grpSpPr>
          <a:xfrm>
            <a:off x="4388698" y="1944106"/>
            <a:ext cx="2313874" cy="1042846"/>
            <a:chOff x="2113657" y="4283314"/>
            <a:chExt cx="3647460" cy="1042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8869C-8586-425D-AD7C-D3FE175DDDC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56401-C0F4-4349-BB91-1C7ADB712F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E0F97B-CD7C-4C05-AD2B-1C0428214B85}"/>
              </a:ext>
            </a:extLst>
          </p:cNvPr>
          <p:cNvGrpSpPr/>
          <p:nvPr/>
        </p:nvGrpSpPr>
        <p:grpSpPr>
          <a:xfrm>
            <a:off x="1337271" y="3433563"/>
            <a:ext cx="2313874" cy="1042846"/>
            <a:chOff x="2113657" y="4283314"/>
            <a:chExt cx="3647460" cy="10428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A6DCC5-DB99-40B6-8D69-79890741E5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5E3E58-0A98-4F03-8733-E16B4950829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E7223E-E61B-40BB-A55A-42F4B0F0723A}"/>
              </a:ext>
            </a:extLst>
          </p:cNvPr>
          <p:cNvGrpSpPr/>
          <p:nvPr/>
        </p:nvGrpSpPr>
        <p:grpSpPr>
          <a:xfrm>
            <a:off x="4388698" y="3433563"/>
            <a:ext cx="2313874" cy="1042846"/>
            <a:chOff x="2113657" y="4283314"/>
            <a:chExt cx="3647460" cy="10428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0DEBF2-7FDB-453D-9DB6-CD6F471A7DB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DB4F8B-C4AE-4080-A795-3C662552EB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0E430E-72EA-443F-AA86-DA83E3A4B6C7}"/>
              </a:ext>
            </a:extLst>
          </p:cNvPr>
          <p:cNvGrpSpPr/>
          <p:nvPr/>
        </p:nvGrpSpPr>
        <p:grpSpPr>
          <a:xfrm>
            <a:off x="1337271" y="4923020"/>
            <a:ext cx="2313874" cy="1042846"/>
            <a:chOff x="2113657" y="4283314"/>
            <a:chExt cx="3647460" cy="1042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BB85A3-9F9C-4C0F-ABEA-3217164DDEF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F754D2-F708-4E26-94F0-05351D255B7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00100B-E317-4699-811B-C8123C8A2857}"/>
              </a:ext>
            </a:extLst>
          </p:cNvPr>
          <p:cNvGrpSpPr/>
          <p:nvPr/>
        </p:nvGrpSpPr>
        <p:grpSpPr>
          <a:xfrm>
            <a:off x="4388698" y="4923020"/>
            <a:ext cx="2313874" cy="1042846"/>
            <a:chOff x="2113657" y="4283314"/>
            <a:chExt cx="3647460" cy="1042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089572-5275-4C1E-9730-251AA4F5FCB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AE49B1-A87D-482F-AC95-D2B4DC10F8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F5A73B-96D2-4695-8624-C479CF675301}"/>
              </a:ext>
            </a:extLst>
          </p:cNvPr>
          <p:cNvGrpSpPr/>
          <p:nvPr/>
        </p:nvGrpSpPr>
        <p:grpSpPr>
          <a:xfrm>
            <a:off x="8609653" y="3676730"/>
            <a:ext cx="1332168" cy="863315"/>
            <a:chOff x="3233963" y="1954419"/>
            <a:chExt cx="1400520" cy="8633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936087-8517-4512-BA0A-97DD57794313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2274BE-B0B2-41CE-BBA5-75C63BA3B1C6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25840D-98B7-45A0-9860-7FCF272AE950}"/>
              </a:ext>
            </a:extLst>
          </p:cNvPr>
          <p:cNvGrpSpPr/>
          <p:nvPr/>
        </p:nvGrpSpPr>
        <p:grpSpPr>
          <a:xfrm>
            <a:off x="842063" y="3504600"/>
            <a:ext cx="328386" cy="672286"/>
            <a:chOff x="7528445" y="2305877"/>
            <a:chExt cx="561155" cy="114882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C5CA48-E050-413F-9B2B-90896E439EB9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8C0EE77-2B02-4A09-AE7C-5E35582EC5A4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ABA6D9-6EDA-434F-86F4-9E30B679D5FE}"/>
              </a:ext>
            </a:extLst>
          </p:cNvPr>
          <p:cNvGrpSpPr/>
          <p:nvPr/>
        </p:nvGrpSpPr>
        <p:grpSpPr>
          <a:xfrm>
            <a:off x="786342" y="2002505"/>
            <a:ext cx="440714" cy="624841"/>
            <a:chOff x="8373887" y="2298328"/>
            <a:chExt cx="611302" cy="8667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25F61F-A6B4-4E47-AD4F-38F465355B83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8BB1B9-AA22-4C64-AAFF-C938B8F551AE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7A88F6-C509-4E0A-8287-85585190EA35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7139AC-43DA-4A69-93EA-7AE25E9B8B17}"/>
              </a:ext>
            </a:extLst>
          </p:cNvPr>
          <p:cNvGrpSpPr/>
          <p:nvPr/>
        </p:nvGrpSpPr>
        <p:grpSpPr>
          <a:xfrm>
            <a:off x="3837990" y="3429000"/>
            <a:ext cx="377030" cy="747410"/>
            <a:chOff x="4513211" y="4124289"/>
            <a:chExt cx="227247" cy="450485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4CAF0D-A8A2-4CC5-9FBF-C823866BBBF9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D4979E-FD53-4781-B0F5-4761FE52C687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A7196E-2B74-49AA-A5F2-8FCD43919C27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C00AA1-D555-4CFC-B3D3-DA470DB7D061}"/>
              </a:ext>
            </a:extLst>
          </p:cNvPr>
          <p:cNvGrpSpPr/>
          <p:nvPr/>
        </p:nvGrpSpPr>
        <p:grpSpPr>
          <a:xfrm>
            <a:off x="714442" y="4903217"/>
            <a:ext cx="576715" cy="647150"/>
            <a:chOff x="6463812" y="2951406"/>
            <a:chExt cx="898103" cy="100779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A87BB7-61BA-42C7-86B2-44BE6B57522A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B82AF8-BE89-4B99-83B2-253B2CDE5EC6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D03BDA7-0DFE-40F2-BCF3-1A50772D2E76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6C0E8F-2359-4399-A143-62A8AED35F0D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DADAC3-E03F-4AEE-8335-E84BEAA8C055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1B459F-52AB-4315-8839-0637324BC390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D475C1-8B93-4AC3-9F46-817CD2313078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220">
            <a:extLst>
              <a:ext uri="{FF2B5EF4-FFF2-40B4-BE49-F238E27FC236}">
                <a16:creationId xmlns:a16="http://schemas.microsoft.com/office/drawing/2014/main" id="{93B2B775-EE64-4213-9DD6-959F82E024C7}"/>
              </a:ext>
            </a:extLst>
          </p:cNvPr>
          <p:cNvGrpSpPr/>
          <p:nvPr/>
        </p:nvGrpSpPr>
        <p:grpSpPr>
          <a:xfrm>
            <a:off x="3801857" y="2058186"/>
            <a:ext cx="443776" cy="555354"/>
            <a:chOff x="5262562" y="2386012"/>
            <a:chExt cx="1666875" cy="208597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38D507E-F911-4DD9-AEDF-0146CC388E86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1FC3C7-128C-439D-8773-247664202512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489530-5F16-42A4-A989-7382EF17DB92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aphic 3">
            <a:extLst>
              <a:ext uri="{FF2B5EF4-FFF2-40B4-BE49-F238E27FC236}">
                <a16:creationId xmlns:a16="http://schemas.microsoft.com/office/drawing/2014/main" id="{00107FBE-3185-4CFA-B27F-98426CE99163}"/>
              </a:ext>
            </a:extLst>
          </p:cNvPr>
          <p:cNvGrpSpPr/>
          <p:nvPr/>
        </p:nvGrpSpPr>
        <p:grpSpPr>
          <a:xfrm>
            <a:off x="3755632" y="4937429"/>
            <a:ext cx="604602" cy="665827"/>
            <a:chOff x="4214812" y="1357312"/>
            <a:chExt cx="3762375" cy="4143375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F94319-5764-4512-8A88-C33EDB25EA27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548A81-97F4-4BB4-B1A9-D37B95566B00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B15AA6-A4F9-4CED-ABF6-97151373F614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4CD2ACA-B956-486D-988B-D6DD5FC0864B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E254E28-2FC3-4C82-88F7-A8FC9B0C2758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B37AB56-9099-4C44-9A7E-102018A475F1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439285A-6BFA-4ECF-9CF0-45F525A9A472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9EC837-1102-4CE5-863A-B0058884AED0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4EB621-B722-4E24-8437-42D023954B8C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301177F-0C4A-481D-9574-3E18FF571936}"/>
              </a:ext>
            </a:extLst>
          </p:cNvPr>
          <p:cNvGrpSpPr/>
          <p:nvPr/>
        </p:nvGrpSpPr>
        <p:grpSpPr>
          <a:xfrm>
            <a:off x="9028371" y="3093973"/>
            <a:ext cx="412359" cy="610409"/>
            <a:chOff x="6477000" y="3016250"/>
            <a:chExt cx="1328738" cy="1966913"/>
          </a:xfrm>
        </p:grpSpPr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049ECF98-CF3B-483E-BC45-A0B5CF78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2">
              <a:extLst>
                <a:ext uri="{FF2B5EF4-FFF2-40B4-BE49-F238E27FC236}">
                  <a16:creationId xmlns:a16="http://schemas.microsoft.com/office/drawing/2014/main" id="{A34301E3-C18A-4310-99F4-253C20A25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8E9565A5-EBDA-4FA2-B86B-42F631751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527DED5-5A30-41E6-9960-2A3621E0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46C1E8CF-8DCE-4D66-9AFF-88D419A14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2B3706CB-D7BB-4B2C-9787-EBD053EB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AAE7AE6E-1C52-47FD-8C99-3B35639B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">
              <a:extLst>
                <a:ext uri="{FF2B5EF4-FFF2-40B4-BE49-F238E27FC236}">
                  <a16:creationId xmlns:a16="http://schemas.microsoft.com/office/drawing/2014/main" id="{160DA900-0DFE-4F08-9F94-F23A0B63E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65660CF2-7DE8-428E-8FCB-716AC93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689706C7-BAD5-4C6A-B77E-D501FE27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1">
              <a:extLst>
                <a:ext uri="{FF2B5EF4-FFF2-40B4-BE49-F238E27FC236}">
                  <a16:creationId xmlns:a16="http://schemas.microsoft.com/office/drawing/2014/main" id="{49AB111C-8E86-4235-A912-45C10FC1C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3661A44E-A711-4838-A304-FA5F031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03386BBD-5B61-4E18-BE02-8381AA83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4">
              <a:extLst>
                <a:ext uri="{FF2B5EF4-FFF2-40B4-BE49-F238E27FC236}">
                  <a16:creationId xmlns:a16="http://schemas.microsoft.com/office/drawing/2014/main" id="{ACFFD13A-5F3F-4876-A9C9-7178DFFE2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578854F1-B101-424D-960E-B68291EE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79FC1079-48B7-4193-8332-FF42AEF8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7">
              <a:extLst>
                <a:ext uri="{FF2B5EF4-FFF2-40B4-BE49-F238E27FC236}">
                  <a16:creationId xmlns:a16="http://schemas.microsoft.com/office/drawing/2014/main" id="{12EC5EF2-43CF-4E23-8D09-46D56E16D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81B87ABF-5955-4146-ACC2-EA19269CD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65C2DF27-B9F4-4D56-8FD7-02259BFD0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0">
              <a:extLst>
                <a:ext uri="{FF2B5EF4-FFF2-40B4-BE49-F238E27FC236}">
                  <a16:creationId xmlns:a16="http://schemas.microsoft.com/office/drawing/2014/main" id="{47AF14C7-6841-4F13-843B-20970A5C7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6B7F0B90-216E-49F1-9F0C-EF0FB64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E93E8451-7DD6-4850-B51C-E588B3F6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3">
              <a:extLst>
                <a:ext uri="{FF2B5EF4-FFF2-40B4-BE49-F238E27FC236}">
                  <a16:creationId xmlns:a16="http://schemas.microsoft.com/office/drawing/2014/main" id="{AE49C70C-8BE4-4601-BE26-0E62D8370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20834BBC-6822-4BF1-B9CE-297559F43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4C85EF20-9017-4927-B8B3-C8EFEA03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494C52FD-B5DB-4F8D-A182-3532681F0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570AE576-E7C6-417B-81B9-BC1A53D63963}"/>
              </a:ext>
            </a:extLst>
          </p:cNvPr>
          <p:cNvSpPr/>
          <p:nvPr/>
        </p:nvSpPr>
        <p:spPr>
          <a:xfrm rot="20810195" flipH="1">
            <a:off x="9031032" y="2200721"/>
            <a:ext cx="445909" cy="523043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0A0252E-1AD8-466E-9A14-DECF12E37700}"/>
              </a:ext>
            </a:extLst>
          </p:cNvPr>
          <p:cNvSpPr/>
          <p:nvPr/>
        </p:nvSpPr>
        <p:spPr>
          <a:xfrm>
            <a:off x="7793535" y="2941719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4508F8D8-BFE5-469D-B1AD-7B4996BDC2DC}"/>
              </a:ext>
            </a:extLst>
          </p:cNvPr>
          <p:cNvSpPr/>
          <p:nvPr/>
        </p:nvSpPr>
        <p:spPr>
          <a:xfrm>
            <a:off x="10295182" y="4247587"/>
            <a:ext cx="513393" cy="565746"/>
          </a:xfrm>
          <a:custGeom>
            <a:avLst/>
            <a:gdLst>
              <a:gd name="connsiteX0" fmla="*/ 3430250 w 3646364"/>
              <a:gd name="connsiteY0" fmla="*/ 3094915 h 4018199"/>
              <a:gd name="connsiteX1" fmla="*/ 1978059 w 3646364"/>
              <a:gd name="connsiteY1" fmla="*/ 3517354 h 4018199"/>
              <a:gd name="connsiteX2" fmla="*/ 1978064 w 3646364"/>
              <a:gd name="connsiteY2" fmla="*/ 3517353 h 4018199"/>
              <a:gd name="connsiteX3" fmla="*/ 1978061 w 3646364"/>
              <a:gd name="connsiteY3" fmla="*/ 3517354 h 4018199"/>
              <a:gd name="connsiteX4" fmla="*/ 3430252 w 3646364"/>
              <a:gd name="connsiteY4" fmla="*/ 3094916 h 4018199"/>
              <a:gd name="connsiteX5" fmla="*/ 3430243 w 3646364"/>
              <a:gd name="connsiteY5" fmla="*/ 3094917 h 4018199"/>
              <a:gd name="connsiteX6" fmla="*/ 314187 w 3646364"/>
              <a:gd name="connsiteY6" fmla="*/ 3058865 h 4018199"/>
              <a:gd name="connsiteX7" fmla="*/ 1137804 w 3646364"/>
              <a:gd name="connsiteY7" fmla="*/ 3252983 h 4018199"/>
              <a:gd name="connsiteX8" fmla="*/ 1149914 w 3646364"/>
              <a:gd name="connsiteY8" fmla="*/ 3256324 h 4018199"/>
              <a:gd name="connsiteX9" fmla="*/ 1164612 w 3646364"/>
              <a:gd name="connsiteY9" fmla="*/ 3260379 h 4018199"/>
              <a:gd name="connsiteX10" fmla="*/ 1164942 w 3646364"/>
              <a:gd name="connsiteY10" fmla="*/ 3260431 h 4018199"/>
              <a:gd name="connsiteX11" fmla="*/ 1286513 w 3646364"/>
              <a:gd name="connsiteY11" fmla="*/ 3279906 h 4018199"/>
              <a:gd name="connsiteX12" fmla="*/ 1429905 w 3646364"/>
              <a:gd name="connsiteY12" fmla="*/ 3291807 h 4018199"/>
              <a:gd name="connsiteX13" fmla="*/ 1429904 w 3646364"/>
              <a:gd name="connsiteY13" fmla="*/ 3291807 h 4018199"/>
              <a:gd name="connsiteX14" fmla="*/ 1429908 w 3646364"/>
              <a:gd name="connsiteY14" fmla="*/ 3291807 h 4018199"/>
              <a:gd name="connsiteX15" fmla="*/ 1429283 w 3646364"/>
              <a:gd name="connsiteY15" fmla="*/ 3291565 h 4018199"/>
              <a:gd name="connsiteX16" fmla="*/ 1359466 w 3646364"/>
              <a:gd name="connsiteY16" fmla="*/ 3264437 h 4018199"/>
              <a:gd name="connsiteX17" fmla="*/ 1295525 w 3646364"/>
              <a:gd name="connsiteY17" fmla="*/ 3248246 h 4018199"/>
              <a:gd name="connsiteX18" fmla="*/ 1181697 w 3646364"/>
              <a:gd name="connsiteY18" fmla="*/ 3229026 h 4018199"/>
              <a:gd name="connsiteX19" fmla="*/ 1181251 w 3646364"/>
              <a:gd name="connsiteY19" fmla="*/ 3228949 h 4018199"/>
              <a:gd name="connsiteX20" fmla="*/ 314188 w 3646364"/>
              <a:gd name="connsiteY20" fmla="*/ 3058865 h 4018199"/>
              <a:gd name="connsiteX21" fmla="*/ 314190 w 3646364"/>
              <a:gd name="connsiteY21" fmla="*/ 3058866 h 4018199"/>
              <a:gd name="connsiteX22" fmla="*/ 2669492 w 3646364"/>
              <a:gd name="connsiteY22" fmla="*/ 2619784 h 4018199"/>
              <a:gd name="connsiteX23" fmla="*/ 2284953 w 3646364"/>
              <a:gd name="connsiteY23" fmla="*/ 2748273 h 4018199"/>
              <a:gd name="connsiteX24" fmla="*/ 2284964 w 3646364"/>
              <a:gd name="connsiteY24" fmla="*/ 2748275 h 4018199"/>
              <a:gd name="connsiteX25" fmla="*/ 2284955 w 3646364"/>
              <a:gd name="connsiteY25" fmla="*/ 2748277 h 4018199"/>
              <a:gd name="connsiteX26" fmla="*/ 2285747 w 3646364"/>
              <a:gd name="connsiteY26" fmla="*/ 2748372 h 4018199"/>
              <a:gd name="connsiteX27" fmla="*/ 2340717 w 3646364"/>
              <a:gd name="connsiteY27" fmla="*/ 2755226 h 4018199"/>
              <a:gd name="connsiteX28" fmla="*/ 2584060 w 3646364"/>
              <a:gd name="connsiteY28" fmla="*/ 2684967 h 4018199"/>
              <a:gd name="connsiteX29" fmla="*/ 2666839 w 3646364"/>
              <a:gd name="connsiteY29" fmla="*/ 2621808 h 4018199"/>
              <a:gd name="connsiteX30" fmla="*/ 2669492 w 3646364"/>
              <a:gd name="connsiteY30" fmla="*/ 2619788 h 4018199"/>
              <a:gd name="connsiteX31" fmla="*/ 2669482 w 3646364"/>
              <a:gd name="connsiteY31" fmla="*/ 2619792 h 4018199"/>
              <a:gd name="connsiteX32" fmla="*/ 1340244 w 3646364"/>
              <a:gd name="connsiteY32" fmla="*/ 1697265 h 4018199"/>
              <a:gd name="connsiteX33" fmla="*/ 1579655 w 3646364"/>
              <a:gd name="connsiteY33" fmla="*/ 2090125 h 4018199"/>
              <a:gd name="connsiteX34" fmla="*/ 1579655 w 3646364"/>
              <a:gd name="connsiteY34" fmla="*/ 2090111 h 4018199"/>
              <a:gd name="connsiteX35" fmla="*/ 1579660 w 3646364"/>
              <a:gd name="connsiteY35" fmla="*/ 2090124 h 4018199"/>
              <a:gd name="connsiteX36" fmla="*/ 1340247 w 3646364"/>
              <a:gd name="connsiteY36" fmla="*/ 1697265 h 4018199"/>
              <a:gd name="connsiteX37" fmla="*/ 1340252 w 3646364"/>
              <a:gd name="connsiteY37" fmla="*/ 1697270 h 4018199"/>
              <a:gd name="connsiteX38" fmla="*/ 779295 w 3646364"/>
              <a:gd name="connsiteY38" fmla="*/ 1410778 h 4018199"/>
              <a:gd name="connsiteX39" fmla="*/ 859572 w 3646364"/>
              <a:gd name="connsiteY39" fmla="*/ 1420877 h 4018199"/>
              <a:gd name="connsiteX40" fmla="*/ 1374449 w 3646364"/>
              <a:gd name="connsiteY40" fmla="*/ 1651047 h 4018199"/>
              <a:gd name="connsiteX41" fmla="*/ 1639744 w 3646364"/>
              <a:gd name="connsiteY41" fmla="*/ 2167772 h 4018199"/>
              <a:gd name="connsiteX42" fmla="*/ 1641593 w 3646364"/>
              <a:gd name="connsiteY42" fmla="*/ 2206595 h 4018199"/>
              <a:gd name="connsiteX43" fmla="*/ 1596299 w 3646364"/>
              <a:gd name="connsiteY43" fmla="*/ 2305503 h 4018199"/>
              <a:gd name="connsiteX44" fmla="*/ 1526047 w 3646364"/>
              <a:gd name="connsiteY44" fmla="*/ 2365586 h 4018199"/>
              <a:gd name="connsiteX45" fmla="*/ 1069406 w 3646364"/>
              <a:gd name="connsiteY45" fmla="*/ 2467268 h 4018199"/>
              <a:gd name="connsiteX46" fmla="*/ 465789 w 3646364"/>
              <a:gd name="connsiteY46" fmla="*/ 2129872 h 4018199"/>
              <a:gd name="connsiteX47" fmla="*/ 347469 w 3646364"/>
              <a:gd name="connsiteY47" fmla="*/ 1607600 h 4018199"/>
              <a:gd name="connsiteX48" fmla="*/ 779295 w 3646364"/>
              <a:gd name="connsiteY48" fmla="*/ 1410778 h 4018199"/>
              <a:gd name="connsiteX49" fmla="*/ 2031673 w 3646364"/>
              <a:gd name="connsiteY49" fmla="*/ 709107 h 4018199"/>
              <a:gd name="connsiteX50" fmla="*/ 2027195 w 3646364"/>
              <a:gd name="connsiteY50" fmla="*/ 740358 h 4018199"/>
              <a:gd name="connsiteX51" fmla="*/ 2008321 w 3646364"/>
              <a:gd name="connsiteY51" fmla="*/ 871946 h 4018199"/>
              <a:gd name="connsiteX52" fmla="*/ 1895057 w 3646364"/>
              <a:gd name="connsiteY52" fmla="*/ 1149778 h 4018199"/>
              <a:gd name="connsiteX53" fmla="*/ 1811626 w 3646364"/>
              <a:gd name="connsiteY53" fmla="*/ 1269474 h 4018199"/>
              <a:gd name="connsiteX54" fmla="*/ 1809823 w 3646364"/>
              <a:gd name="connsiteY54" fmla="*/ 1272051 h 4018199"/>
              <a:gd name="connsiteX55" fmla="*/ 1809835 w 3646364"/>
              <a:gd name="connsiteY55" fmla="*/ 1272043 h 4018199"/>
              <a:gd name="connsiteX56" fmla="*/ 1809826 w 3646364"/>
              <a:gd name="connsiteY56" fmla="*/ 1272055 h 4018199"/>
              <a:gd name="connsiteX57" fmla="*/ 2031676 w 3646364"/>
              <a:gd name="connsiteY57" fmla="*/ 709111 h 4018199"/>
              <a:gd name="connsiteX58" fmla="*/ 2031675 w 3646364"/>
              <a:gd name="connsiteY58" fmla="*/ 709119 h 4018199"/>
              <a:gd name="connsiteX59" fmla="*/ 1630497 w 3646364"/>
              <a:gd name="connsiteY59" fmla="*/ 117 h 4018199"/>
              <a:gd name="connsiteX60" fmla="*/ 2055710 w 3646364"/>
              <a:gd name="connsiteY60" fmla="*/ 400370 h 4018199"/>
              <a:gd name="connsiteX61" fmla="*/ 2039071 w 3646364"/>
              <a:gd name="connsiteY61" fmla="*/ 1055752 h 4018199"/>
              <a:gd name="connsiteX62" fmla="*/ 1771002 w 3646364"/>
              <a:gd name="connsiteY62" fmla="*/ 1369114 h 4018199"/>
              <a:gd name="connsiteX63" fmla="*/ 1732063 w 3646364"/>
              <a:gd name="connsiteY63" fmla="*/ 1392686 h 4018199"/>
              <a:gd name="connsiteX64" fmla="*/ 1710523 w 3646364"/>
              <a:gd name="connsiteY64" fmla="*/ 1419963 h 4018199"/>
              <a:gd name="connsiteX65" fmla="*/ 1710917 w 3646364"/>
              <a:gd name="connsiteY65" fmla="*/ 1419953 h 4018199"/>
              <a:gd name="connsiteX66" fmla="*/ 1704446 w 3646364"/>
              <a:gd name="connsiteY66" fmla="*/ 1489282 h 4018199"/>
              <a:gd name="connsiteX67" fmla="*/ 1764531 w 3646364"/>
              <a:gd name="connsiteY67" fmla="*/ 2579116 h 4018199"/>
              <a:gd name="connsiteX68" fmla="*/ 1793186 w 3646364"/>
              <a:gd name="connsiteY68" fmla="*/ 2705755 h 4018199"/>
              <a:gd name="connsiteX69" fmla="*/ 1901338 w 3646364"/>
              <a:gd name="connsiteY69" fmla="*/ 2635041 h 4018199"/>
              <a:gd name="connsiteX70" fmla="*/ 1921015 w 3646364"/>
              <a:gd name="connsiteY70" fmla="*/ 2590768 h 4018199"/>
              <a:gd name="connsiteX71" fmla="*/ 1920749 w 3646364"/>
              <a:gd name="connsiteY71" fmla="*/ 2590206 h 4018199"/>
              <a:gd name="connsiteX72" fmla="*/ 1922598 w 3646364"/>
              <a:gd name="connsiteY72" fmla="*/ 2582810 h 4018199"/>
              <a:gd name="connsiteX73" fmla="*/ 1929993 w 3646364"/>
              <a:gd name="connsiteY73" fmla="*/ 2461718 h 4018199"/>
              <a:gd name="connsiteX74" fmla="*/ 2686131 w 3646364"/>
              <a:gd name="connsiteY74" fmla="*/ 1697262 h 4018199"/>
              <a:gd name="connsiteX75" fmla="*/ 3099327 w 3646364"/>
              <a:gd name="connsiteY75" fmla="*/ 2240792 h 4018199"/>
              <a:gd name="connsiteX76" fmla="*/ 3063276 w 3646364"/>
              <a:gd name="connsiteY76" fmla="*/ 2330457 h 4018199"/>
              <a:gd name="connsiteX77" fmla="*/ 2241507 w 3646364"/>
              <a:gd name="connsiteY77" fmla="*/ 2818525 h 4018199"/>
              <a:gd name="connsiteX78" fmla="*/ 2000245 w 3646364"/>
              <a:gd name="connsiteY78" fmla="*/ 2728861 h 4018199"/>
              <a:gd name="connsiteX79" fmla="*/ 1976212 w 3646364"/>
              <a:gd name="connsiteY79" fmla="*/ 2707600 h 4018199"/>
              <a:gd name="connsiteX80" fmla="*/ 1975410 w 3646364"/>
              <a:gd name="connsiteY80" fmla="*/ 2705903 h 4018199"/>
              <a:gd name="connsiteX81" fmla="*/ 1949507 w 3646364"/>
              <a:gd name="connsiteY81" fmla="*/ 2694258 h 4018199"/>
              <a:gd name="connsiteX82" fmla="*/ 1872682 w 3646364"/>
              <a:gd name="connsiteY82" fmla="*/ 2735334 h 4018199"/>
              <a:gd name="connsiteX83" fmla="*/ 1754362 w 3646364"/>
              <a:gd name="connsiteY83" fmla="*/ 2990462 h 4018199"/>
              <a:gd name="connsiteX84" fmla="*/ 1732177 w 3646364"/>
              <a:gd name="connsiteY84" fmla="*/ 3451723 h 4018199"/>
              <a:gd name="connsiteX85" fmla="*/ 1758985 w 3646364"/>
              <a:gd name="connsiteY85" fmla="*/ 3536766 h 4018199"/>
              <a:gd name="connsiteX86" fmla="*/ 1857892 w 3646364"/>
              <a:gd name="connsiteY86" fmla="*/ 3507186 h 4018199"/>
              <a:gd name="connsiteX87" fmla="*/ 2085288 w 3646364"/>
              <a:gd name="connsiteY87" fmla="*/ 3289034 h 4018199"/>
              <a:gd name="connsiteX88" fmla="*/ 3232436 w 3646364"/>
              <a:gd name="connsiteY88" fmla="*/ 2971050 h 4018199"/>
              <a:gd name="connsiteX89" fmla="*/ 3555967 w 3646364"/>
              <a:gd name="connsiteY89" fmla="*/ 3009873 h 4018199"/>
              <a:gd name="connsiteX90" fmla="*/ 3645630 w 3646364"/>
              <a:gd name="connsiteY90" fmla="*/ 3051471 h 4018199"/>
              <a:gd name="connsiteX91" fmla="*/ 3593866 w 3646364"/>
              <a:gd name="connsiteY91" fmla="*/ 3125420 h 4018199"/>
              <a:gd name="connsiteX92" fmla="*/ 2003943 w 3646364"/>
              <a:gd name="connsiteY92" fmla="*/ 3601472 h 4018199"/>
              <a:gd name="connsiteX93" fmla="*/ 1709068 w 3646364"/>
              <a:gd name="connsiteY93" fmla="*/ 3924078 h 4018199"/>
              <a:gd name="connsiteX94" fmla="*/ 1614782 w 3646364"/>
              <a:gd name="connsiteY94" fmla="*/ 4011893 h 4018199"/>
              <a:gd name="connsiteX95" fmla="*/ 1574110 w 3646364"/>
              <a:gd name="connsiteY95" fmla="*/ 3931472 h 4018199"/>
              <a:gd name="connsiteX96" fmla="*/ 1624950 w 3646364"/>
              <a:gd name="connsiteY96" fmla="*/ 3438782 h 4018199"/>
              <a:gd name="connsiteX97" fmla="*/ 1484445 w 3646364"/>
              <a:gd name="connsiteY97" fmla="*/ 3329706 h 4018199"/>
              <a:gd name="connsiteX98" fmla="*/ 1240411 w 3646364"/>
              <a:gd name="connsiteY98" fmla="*/ 3398110 h 4018199"/>
              <a:gd name="connsiteX99" fmla="*/ 73851 w 3646364"/>
              <a:gd name="connsiteY99" fmla="*/ 3068108 h 4018199"/>
              <a:gd name="connsiteX100" fmla="*/ 1750 w 3646364"/>
              <a:gd name="connsiteY100" fmla="*/ 2966427 h 4018199"/>
              <a:gd name="connsiteX101" fmla="*/ 105280 w 3646364"/>
              <a:gd name="connsiteY101" fmla="*/ 2917436 h 4018199"/>
              <a:gd name="connsiteX102" fmla="*/ 1392933 w 3646364"/>
              <a:gd name="connsiteY102" fmla="*/ 3150378 h 4018199"/>
              <a:gd name="connsiteX103" fmla="*/ 1508479 w 3646364"/>
              <a:gd name="connsiteY103" fmla="*/ 3235420 h 4018199"/>
              <a:gd name="connsiteX104" fmla="*/ 1658227 w 3646364"/>
              <a:gd name="connsiteY104" fmla="*/ 3169789 h 4018199"/>
              <a:gd name="connsiteX105" fmla="*/ 1686884 w 3646364"/>
              <a:gd name="connsiteY105" fmla="*/ 2441385 h 4018199"/>
              <a:gd name="connsiteX106" fmla="*/ 1636042 w 3646364"/>
              <a:gd name="connsiteY106" fmla="*/ 2312897 h 4018199"/>
              <a:gd name="connsiteX107" fmla="*/ 1598144 w 3646364"/>
              <a:gd name="connsiteY107" fmla="*/ 2303653 h 4018199"/>
              <a:gd name="connsiteX108" fmla="*/ 1643437 w 3646364"/>
              <a:gd name="connsiteY108" fmla="*/ 2204745 h 4018199"/>
              <a:gd name="connsiteX109" fmla="*/ 1646211 w 3646364"/>
              <a:gd name="connsiteY109" fmla="*/ 2227854 h 4018199"/>
              <a:gd name="connsiteX110" fmla="*/ 1661001 w 3646364"/>
              <a:gd name="connsiteY110" fmla="*/ 2244493 h 4018199"/>
              <a:gd name="connsiteX111" fmla="*/ 1651757 w 3646364"/>
              <a:gd name="connsiteY111" fmla="*/ 1520709 h 4018199"/>
              <a:gd name="connsiteX112" fmla="*/ 1631190 w 3646364"/>
              <a:gd name="connsiteY112" fmla="*/ 1466518 h 4018199"/>
              <a:gd name="connsiteX113" fmla="*/ 1602142 w 3646364"/>
              <a:gd name="connsiteY113" fmla="*/ 1424499 h 4018199"/>
              <a:gd name="connsiteX114" fmla="*/ 1599069 w 3646364"/>
              <a:gd name="connsiteY114" fmla="*/ 1424577 h 4018199"/>
              <a:gd name="connsiteX115" fmla="*/ 1531590 w 3646364"/>
              <a:gd name="connsiteY115" fmla="*/ 1383904 h 4018199"/>
              <a:gd name="connsiteX116" fmla="*/ 1280160 w 3646364"/>
              <a:gd name="connsiteY116" fmla="*/ 1136172 h 4018199"/>
              <a:gd name="connsiteX117" fmla="*/ 1208058 w 3646364"/>
              <a:gd name="connsiteY117" fmla="*/ 434572 h 4018199"/>
              <a:gd name="connsiteX118" fmla="*/ 1630497 w 3646364"/>
              <a:gd name="connsiteY118" fmla="*/ 117 h 401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646364" h="4018199">
                <a:moveTo>
                  <a:pt x="3430250" y="3094915"/>
                </a:moveTo>
                <a:cubicBezTo>
                  <a:pt x="3120585" y="3117100"/>
                  <a:pt x="2253523" y="3369455"/>
                  <a:pt x="1978059" y="3517354"/>
                </a:cubicBezTo>
                <a:lnTo>
                  <a:pt x="1978064" y="3517353"/>
                </a:lnTo>
                <a:lnTo>
                  <a:pt x="1978061" y="3517354"/>
                </a:lnTo>
                <a:cubicBezTo>
                  <a:pt x="2458735" y="3372227"/>
                  <a:pt x="2942183" y="3223404"/>
                  <a:pt x="3430252" y="3094916"/>
                </a:cubicBezTo>
                <a:lnTo>
                  <a:pt x="3430243" y="3094917"/>
                </a:lnTo>
                <a:close/>
                <a:moveTo>
                  <a:pt x="314187" y="3058865"/>
                </a:moveTo>
                <a:cubicBezTo>
                  <a:pt x="579483" y="3163320"/>
                  <a:pt x="854945" y="3221555"/>
                  <a:pt x="1137804" y="3252983"/>
                </a:cubicBezTo>
                <a:lnTo>
                  <a:pt x="1149914" y="3256324"/>
                </a:lnTo>
                <a:lnTo>
                  <a:pt x="1164612" y="3260379"/>
                </a:lnTo>
                <a:lnTo>
                  <a:pt x="1164942" y="3260431"/>
                </a:lnTo>
                <a:lnTo>
                  <a:pt x="1286513" y="3279906"/>
                </a:lnTo>
                <a:cubicBezTo>
                  <a:pt x="1329843" y="3284181"/>
                  <a:pt x="1376754" y="3287185"/>
                  <a:pt x="1429905" y="3291807"/>
                </a:cubicBezTo>
                <a:lnTo>
                  <a:pt x="1429904" y="3291807"/>
                </a:lnTo>
                <a:lnTo>
                  <a:pt x="1429908" y="3291807"/>
                </a:lnTo>
                <a:lnTo>
                  <a:pt x="1429283" y="3291565"/>
                </a:lnTo>
                <a:lnTo>
                  <a:pt x="1359466" y="3264437"/>
                </a:lnTo>
                <a:cubicBezTo>
                  <a:pt x="1337151" y="3257461"/>
                  <a:pt x="1315919" y="3252348"/>
                  <a:pt x="1295525" y="3248246"/>
                </a:cubicBezTo>
                <a:lnTo>
                  <a:pt x="1181697" y="3229026"/>
                </a:lnTo>
                <a:lnTo>
                  <a:pt x="1181251" y="3228949"/>
                </a:lnTo>
                <a:cubicBezTo>
                  <a:pt x="891922" y="3172563"/>
                  <a:pt x="604442" y="3114327"/>
                  <a:pt x="314188" y="3058865"/>
                </a:cubicBezTo>
                <a:lnTo>
                  <a:pt x="314190" y="3058866"/>
                </a:lnTo>
                <a:close/>
                <a:moveTo>
                  <a:pt x="2669492" y="2619784"/>
                </a:moveTo>
                <a:cubicBezTo>
                  <a:pt x="2543778" y="2670625"/>
                  <a:pt x="2418063" y="2718693"/>
                  <a:pt x="2284953" y="2748273"/>
                </a:cubicBezTo>
                <a:lnTo>
                  <a:pt x="2284964" y="2748275"/>
                </a:lnTo>
                <a:lnTo>
                  <a:pt x="2284955" y="2748277"/>
                </a:lnTo>
                <a:lnTo>
                  <a:pt x="2285747" y="2748372"/>
                </a:lnTo>
                <a:lnTo>
                  <a:pt x="2340717" y="2755226"/>
                </a:lnTo>
                <a:cubicBezTo>
                  <a:pt x="2431340" y="2760091"/>
                  <a:pt x="2510724" y="2732233"/>
                  <a:pt x="2584060" y="2684967"/>
                </a:cubicBezTo>
                <a:lnTo>
                  <a:pt x="2666839" y="2621808"/>
                </a:lnTo>
                <a:lnTo>
                  <a:pt x="2669492" y="2619788"/>
                </a:lnTo>
                <a:lnTo>
                  <a:pt x="2669482" y="2619792"/>
                </a:lnTo>
                <a:close/>
                <a:moveTo>
                  <a:pt x="1340244" y="1697265"/>
                </a:moveTo>
                <a:cubicBezTo>
                  <a:pt x="1461337" y="1801719"/>
                  <a:pt x="1528815" y="1942225"/>
                  <a:pt x="1579655" y="2090125"/>
                </a:cubicBezTo>
                <a:lnTo>
                  <a:pt x="1579655" y="2090111"/>
                </a:lnTo>
                <a:lnTo>
                  <a:pt x="1579660" y="2090124"/>
                </a:lnTo>
                <a:cubicBezTo>
                  <a:pt x="1594450" y="1903400"/>
                  <a:pt x="1502013" y="1779535"/>
                  <a:pt x="1340247" y="1697265"/>
                </a:cubicBezTo>
                <a:lnTo>
                  <a:pt x="1340252" y="1697270"/>
                </a:lnTo>
                <a:close/>
                <a:moveTo>
                  <a:pt x="779295" y="1410778"/>
                </a:moveTo>
                <a:cubicBezTo>
                  <a:pt x="805814" y="1412341"/>
                  <a:pt x="832650" y="1415677"/>
                  <a:pt x="859572" y="1420877"/>
                </a:cubicBezTo>
                <a:cubicBezTo>
                  <a:pt x="1048145" y="1456928"/>
                  <a:pt x="1221927" y="1534575"/>
                  <a:pt x="1374449" y="1651047"/>
                </a:cubicBezTo>
                <a:cubicBezTo>
                  <a:pt x="1542685" y="1781383"/>
                  <a:pt x="1648988" y="1944073"/>
                  <a:pt x="1639744" y="2167772"/>
                </a:cubicBezTo>
                <a:cubicBezTo>
                  <a:pt x="1639744" y="2179788"/>
                  <a:pt x="1640669" y="2192729"/>
                  <a:pt x="1641593" y="2206595"/>
                </a:cubicBezTo>
                <a:lnTo>
                  <a:pt x="1596299" y="2305503"/>
                </a:lnTo>
                <a:cubicBezTo>
                  <a:pt x="1566719" y="2311049"/>
                  <a:pt x="1549156" y="2348024"/>
                  <a:pt x="1526047" y="2365586"/>
                </a:cubicBezTo>
                <a:cubicBezTo>
                  <a:pt x="1391088" y="2479285"/>
                  <a:pt x="1231171" y="2501470"/>
                  <a:pt x="1069406" y="2467268"/>
                </a:cubicBezTo>
                <a:cubicBezTo>
                  <a:pt x="835539" y="2418276"/>
                  <a:pt x="630328" y="2304579"/>
                  <a:pt x="465789" y="2129872"/>
                </a:cubicBezTo>
                <a:cubicBezTo>
                  <a:pt x="311419" y="1969031"/>
                  <a:pt x="265200" y="1748106"/>
                  <a:pt x="347469" y="1607600"/>
                </a:cubicBezTo>
                <a:cubicBezTo>
                  <a:pt x="423499" y="1475762"/>
                  <a:pt x="593656" y="1399834"/>
                  <a:pt x="779295" y="1410778"/>
                </a:cubicBezTo>
                <a:close/>
                <a:moveTo>
                  <a:pt x="2031673" y="709107"/>
                </a:moveTo>
                <a:lnTo>
                  <a:pt x="2027195" y="740358"/>
                </a:lnTo>
                <a:lnTo>
                  <a:pt x="2008321" y="871946"/>
                </a:lnTo>
                <a:cubicBezTo>
                  <a:pt x="1984837" y="974378"/>
                  <a:pt x="1946042" y="1065371"/>
                  <a:pt x="1895057" y="1149778"/>
                </a:cubicBezTo>
                <a:lnTo>
                  <a:pt x="1811626" y="1269474"/>
                </a:lnTo>
                <a:lnTo>
                  <a:pt x="1809823" y="1272051"/>
                </a:lnTo>
                <a:lnTo>
                  <a:pt x="1809835" y="1272043"/>
                </a:lnTo>
                <a:lnTo>
                  <a:pt x="1809826" y="1272055"/>
                </a:lnTo>
                <a:cubicBezTo>
                  <a:pt x="1991003" y="1162979"/>
                  <a:pt x="2084366" y="934658"/>
                  <a:pt x="2031676" y="709111"/>
                </a:cubicBezTo>
                <a:lnTo>
                  <a:pt x="2031675" y="709119"/>
                </a:lnTo>
                <a:close/>
                <a:moveTo>
                  <a:pt x="1630497" y="117"/>
                </a:moveTo>
                <a:cubicBezTo>
                  <a:pt x="1787641" y="-5430"/>
                  <a:pt x="1992852" y="186840"/>
                  <a:pt x="2055710" y="400370"/>
                </a:cubicBezTo>
                <a:cubicBezTo>
                  <a:pt x="2123189" y="618522"/>
                  <a:pt x="2111172" y="839448"/>
                  <a:pt x="2039071" y="1055752"/>
                </a:cubicBezTo>
                <a:cubicBezTo>
                  <a:pt x="1991003" y="1194407"/>
                  <a:pt x="1905961" y="1303484"/>
                  <a:pt x="1771002" y="1369114"/>
                </a:cubicBezTo>
                <a:cubicBezTo>
                  <a:pt x="1755288" y="1376509"/>
                  <a:pt x="1742347" y="1384135"/>
                  <a:pt x="1732063" y="1392686"/>
                </a:cubicBezTo>
                <a:lnTo>
                  <a:pt x="1710523" y="1419963"/>
                </a:lnTo>
                <a:lnTo>
                  <a:pt x="1710917" y="1419953"/>
                </a:lnTo>
                <a:cubicBezTo>
                  <a:pt x="1701673" y="1438441"/>
                  <a:pt x="1699825" y="1459701"/>
                  <a:pt x="1704446" y="1489282"/>
                </a:cubicBezTo>
                <a:cubicBezTo>
                  <a:pt x="1759909" y="1850711"/>
                  <a:pt x="1761757" y="2214913"/>
                  <a:pt x="1764531" y="2579116"/>
                </a:cubicBezTo>
                <a:cubicBezTo>
                  <a:pt x="1766380" y="2623486"/>
                  <a:pt x="1742346" y="2702982"/>
                  <a:pt x="1793186" y="2705755"/>
                </a:cubicBezTo>
                <a:cubicBezTo>
                  <a:pt x="1835477" y="2707141"/>
                  <a:pt x="1875687" y="2677331"/>
                  <a:pt x="1901338" y="2635041"/>
                </a:cubicBezTo>
                <a:lnTo>
                  <a:pt x="1921015" y="2590768"/>
                </a:lnTo>
                <a:lnTo>
                  <a:pt x="1920749" y="2590206"/>
                </a:lnTo>
                <a:cubicBezTo>
                  <a:pt x="1920749" y="2587432"/>
                  <a:pt x="1921674" y="2585583"/>
                  <a:pt x="1922598" y="2582810"/>
                </a:cubicBezTo>
                <a:cubicBezTo>
                  <a:pt x="1932767" y="2543987"/>
                  <a:pt x="1927219" y="2503314"/>
                  <a:pt x="1929993" y="2461718"/>
                </a:cubicBezTo>
                <a:cubicBezTo>
                  <a:pt x="1954027" y="2085498"/>
                  <a:pt x="2323776" y="1712052"/>
                  <a:pt x="2686131" y="1697262"/>
                </a:cubicBezTo>
                <a:cubicBezTo>
                  <a:pt x="3060502" y="1682472"/>
                  <a:pt x="3169579" y="1845162"/>
                  <a:pt x="3099327" y="2240792"/>
                </a:cubicBezTo>
                <a:cubicBezTo>
                  <a:pt x="3094705" y="2272221"/>
                  <a:pt x="3079915" y="2303650"/>
                  <a:pt x="3063276" y="2330457"/>
                </a:cubicBezTo>
                <a:cubicBezTo>
                  <a:pt x="2864536" y="2619784"/>
                  <a:pt x="2591845" y="2788945"/>
                  <a:pt x="2241507" y="2818525"/>
                </a:cubicBezTo>
                <a:cubicBezTo>
                  <a:pt x="2149994" y="2825920"/>
                  <a:pt x="2063103" y="2799113"/>
                  <a:pt x="2000245" y="2728861"/>
                </a:cubicBezTo>
                <a:cubicBezTo>
                  <a:pt x="1991926" y="2719618"/>
                  <a:pt x="1983607" y="2712222"/>
                  <a:pt x="1976212" y="2707600"/>
                </a:cubicBezTo>
                <a:lnTo>
                  <a:pt x="1975410" y="2705903"/>
                </a:lnTo>
                <a:lnTo>
                  <a:pt x="1949507" y="2694258"/>
                </a:lnTo>
                <a:cubicBezTo>
                  <a:pt x="1923119" y="2689752"/>
                  <a:pt x="1899721" y="2707603"/>
                  <a:pt x="1872682" y="2735334"/>
                </a:cubicBezTo>
                <a:cubicBezTo>
                  <a:pt x="1797808" y="2808360"/>
                  <a:pt x="1754362" y="2883234"/>
                  <a:pt x="1754362" y="2990462"/>
                </a:cubicBezTo>
                <a:cubicBezTo>
                  <a:pt x="1754362" y="3145756"/>
                  <a:pt x="1739572" y="3299201"/>
                  <a:pt x="1732177" y="3451723"/>
                </a:cubicBezTo>
                <a:cubicBezTo>
                  <a:pt x="1732177" y="3481303"/>
                  <a:pt x="1720161" y="3521976"/>
                  <a:pt x="1758985" y="3536766"/>
                </a:cubicBezTo>
                <a:cubicBezTo>
                  <a:pt x="1797808" y="3550632"/>
                  <a:pt x="1829237" y="3536766"/>
                  <a:pt x="1857892" y="3507186"/>
                </a:cubicBezTo>
                <a:cubicBezTo>
                  <a:pt x="1932767" y="3435085"/>
                  <a:pt x="2005792" y="3354664"/>
                  <a:pt x="2085288" y="3289034"/>
                </a:cubicBezTo>
                <a:cubicBezTo>
                  <a:pt x="2420836" y="3012646"/>
                  <a:pt x="2814619" y="2948865"/>
                  <a:pt x="3232436" y="2971050"/>
                </a:cubicBezTo>
                <a:cubicBezTo>
                  <a:pt x="3340587" y="2975671"/>
                  <a:pt x="3446891" y="2995083"/>
                  <a:pt x="3555967" y="3009873"/>
                </a:cubicBezTo>
                <a:cubicBezTo>
                  <a:pt x="3590168" y="3015420"/>
                  <a:pt x="3636387" y="3008025"/>
                  <a:pt x="3645630" y="3051471"/>
                </a:cubicBezTo>
                <a:cubicBezTo>
                  <a:pt x="3652102" y="3085672"/>
                  <a:pt x="3614202" y="3105083"/>
                  <a:pt x="3593866" y="3125420"/>
                </a:cubicBezTo>
                <a:cubicBezTo>
                  <a:pt x="3146469" y="3558027"/>
                  <a:pt x="2607560" y="3705926"/>
                  <a:pt x="2003943" y="3601472"/>
                </a:cubicBezTo>
                <a:cubicBezTo>
                  <a:pt x="1686884" y="3545085"/>
                  <a:pt x="1673017" y="3603320"/>
                  <a:pt x="1709068" y="3924078"/>
                </a:cubicBezTo>
                <a:cubicBezTo>
                  <a:pt x="1721085" y="4034078"/>
                  <a:pt x="1677640" y="4022061"/>
                  <a:pt x="1614782" y="4011893"/>
                </a:cubicBezTo>
                <a:cubicBezTo>
                  <a:pt x="1569488" y="4004498"/>
                  <a:pt x="1564866" y="3974918"/>
                  <a:pt x="1574110" y="3931472"/>
                </a:cubicBezTo>
                <a:cubicBezTo>
                  <a:pt x="1608311" y="3768783"/>
                  <a:pt x="1615706" y="3604245"/>
                  <a:pt x="1624950" y="3438782"/>
                </a:cubicBezTo>
                <a:cubicBezTo>
                  <a:pt x="1631421" y="3314916"/>
                  <a:pt x="1605539" y="3295505"/>
                  <a:pt x="1484445" y="3329706"/>
                </a:cubicBezTo>
                <a:cubicBezTo>
                  <a:pt x="1402176" y="3351891"/>
                  <a:pt x="1322680" y="3378698"/>
                  <a:pt x="1240411" y="3398110"/>
                </a:cubicBezTo>
                <a:cubicBezTo>
                  <a:pt x="791165" y="3507186"/>
                  <a:pt x="409399" y="3371303"/>
                  <a:pt x="73851" y="3068108"/>
                </a:cubicBezTo>
                <a:cubicBezTo>
                  <a:pt x="42422" y="3039453"/>
                  <a:pt x="-10267" y="3015420"/>
                  <a:pt x="1750" y="2966427"/>
                </a:cubicBezTo>
                <a:cubicBezTo>
                  <a:pt x="13767" y="2927605"/>
                  <a:pt x="66456" y="2927605"/>
                  <a:pt x="105280" y="2917436"/>
                </a:cubicBezTo>
                <a:cubicBezTo>
                  <a:pt x="569315" y="2805588"/>
                  <a:pt x="1001922" y="2868444"/>
                  <a:pt x="1392933" y="3150378"/>
                </a:cubicBezTo>
                <a:cubicBezTo>
                  <a:pt x="1430832" y="3177185"/>
                  <a:pt x="1469655" y="3208614"/>
                  <a:pt x="1508479" y="3235420"/>
                </a:cubicBezTo>
                <a:cubicBezTo>
                  <a:pt x="1605539" y="3301051"/>
                  <a:pt x="1653606" y="3281639"/>
                  <a:pt x="1658227" y="3169789"/>
                </a:cubicBezTo>
                <a:cubicBezTo>
                  <a:pt x="1670245" y="2926680"/>
                  <a:pt x="1677640" y="2684494"/>
                  <a:pt x="1686884" y="2441385"/>
                </a:cubicBezTo>
                <a:cubicBezTo>
                  <a:pt x="1688732" y="2390544"/>
                  <a:pt x="1682261" y="2342477"/>
                  <a:pt x="1636042" y="2312897"/>
                </a:cubicBezTo>
                <a:cubicBezTo>
                  <a:pt x="1621253" y="2303653"/>
                  <a:pt x="1609236" y="2301804"/>
                  <a:pt x="1598144" y="2303653"/>
                </a:cubicBezTo>
                <a:lnTo>
                  <a:pt x="1643437" y="2204745"/>
                </a:lnTo>
                <a:cubicBezTo>
                  <a:pt x="1644362" y="2213065"/>
                  <a:pt x="1645286" y="2220460"/>
                  <a:pt x="1646211" y="2227854"/>
                </a:cubicBezTo>
                <a:cubicBezTo>
                  <a:pt x="1648984" y="2232476"/>
                  <a:pt x="1656379" y="2239872"/>
                  <a:pt x="1661001" y="2244493"/>
                </a:cubicBezTo>
                <a:cubicBezTo>
                  <a:pt x="1683186" y="2001383"/>
                  <a:pt x="1717387" y="1758273"/>
                  <a:pt x="1651757" y="1520709"/>
                </a:cubicBezTo>
                <a:cubicBezTo>
                  <a:pt x="1645749" y="1500835"/>
                  <a:pt x="1639278" y="1482810"/>
                  <a:pt x="1631190" y="1466518"/>
                </a:cubicBezTo>
                <a:lnTo>
                  <a:pt x="1602142" y="1424499"/>
                </a:lnTo>
                <a:lnTo>
                  <a:pt x="1599069" y="1424577"/>
                </a:lnTo>
                <a:cubicBezTo>
                  <a:pt x="1582430" y="1407014"/>
                  <a:pt x="1561170" y="1394072"/>
                  <a:pt x="1531590" y="1383904"/>
                </a:cubicBezTo>
                <a:cubicBezTo>
                  <a:pt x="1410496" y="1342307"/>
                  <a:pt x="1328227" y="1249870"/>
                  <a:pt x="1280160" y="1136172"/>
                </a:cubicBezTo>
                <a:cubicBezTo>
                  <a:pt x="1184025" y="910624"/>
                  <a:pt x="1155369" y="674910"/>
                  <a:pt x="1208058" y="434572"/>
                </a:cubicBezTo>
                <a:cubicBezTo>
                  <a:pt x="1256126" y="213646"/>
                  <a:pt x="1464110" y="4738"/>
                  <a:pt x="1630497" y="1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AEC734C-2668-406A-924A-0FCDA3850DDE}"/>
              </a:ext>
            </a:extLst>
          </p:cNvPr>
          <p:cNvSpPr/>
          <p:nvPr/>
        </p:nvSpPr>
        <p:spPr>
          <a:xfrm>
            <a:off x="10333030" y="2941719"/>
            <a:ext cx="442762" cy="552207"/>
          </a:xfrm>
          <a:custGeom>
            <a:avLst/>
            <a:gdLst>
              <a:gd name="connsiteX0" fmla="*/ 297995 w 442762"/>
              <a:gd name="connsiteY0" fmla="*/ 54 h 552207"/>
              <a:gd name="connsiteX1" fmla="*/ 302274 w 442762"/>
              <a:gd name="connsiteY1" fmla="*/ 4207 h 552207"/>
              <a:gd name="connsiteX2" fmla="*/ 297203 w 442762"/>
              <a:gd name="connsiteY2" fmla="*/ 17393 h 552207"/>
              <a:gd name="connsiteX3" fmla="*/ 244710 w 442762"/>
              <a:gd name="connsiteY3" fmla="*/ 83579 h 552207"/>
              <a:gd name="connsiteX4" fmla="*/ 313432 w 442762"/>
              <a:gd name="connsiteY4" fmla="*/ 48077 h 552207"/>
              <a:gd name="connsiteX5" fmla="*/ 332705 w 442762"/>
              <a:gd name="connsiteY5" fmla="*/ 47824 h 552207"/>
              <a:gd name="connsiteX6" fmla="*/ 415881 w 442762"/>
              <a:gd name="connsiteY6" fmla="*/ 78508 h 552207"/>
              <a:gd name="connsiteX7" fmla="*/ 416642 w 442762"/>
              <a:gd name="connsiteY7" fmla="*/ 79268 h 552207"/>
              <a:gd name="connsiteX8" fmla="*/ 415881 w 442762"/>
              <a:gd name="connsiteY8" fmla="*/ 80283 h 552207"/>
              <a:gd name="connsiteX9" fmla="*/ 250036 w 442762"/>
              <a:gd name="connsiteY9" fmla="*/ 89666 h 552207"/>
              <a:gd name="connsiteX10" fmla="*/ 241668 w 442762"/>
              <a:gd name="connsiteY10" fmla="*/ 90680 h 552207"/>
              <a:gd name="connsiteX11" fmla="*/ 238408 w 442762"/>
              <a:gd name="connsiteY11" fmla="*/ 112883 h 552207"/>
              <a:gd name="connsiteX12" fmla="*/ 307552 w 442762"/>
              <a:gd name="connsiteY12" fmla="*/ 126842 h 552207"/>
              <a:gd name="connsiteX13" fmla="*/ 442762 w 442762"/>
              <a:gd name="connsiteY13" fmla="*/ 330826 h 552207"/>
              <a:gd name="connsiteX14" fmla="*/ 221381 w 442762"/>
              <a:gd name="connsiteY14" fmla="*/ 552207 h 552207"/>
              <a:gd name="connsiteX15" fmla="*/ 0 w 442762"/>
              <a:gd name="connsiteY15" fmla="*/ 330826 h 552207"/>
              <a:gd name="connsiteX16" fmla="*/ 221381 w 442762"/>
              <a:gd name="connsiteY16" fmla="*/ 109445 h 552207"/>
              <a:gd name="connsiteX17" fmla="*/ 222795 w 442762"/>
              <a:gd name="connsiteY17" fmla="*/ 109730 h 552207"/>
              <a:gd name="connsiteX18" fmla="*/ 229939 w 442762"/>
              <a:gd name="connsiteY18" fmla="*/ 75306 h 552207"/>
              <a:gd name="connsiteX19" fmla="*/ 247246 w 442762"/>
              <a:gd name="connsiteY19" fmla="*/ 36920 h 552207"/>
              <a:gd name="connsiteX20" fmla="*/ 292385 w 442762"/>
              <a:gd name="connsiteY20" fmla="*/ 2178 h 552207"/>
              <a:gd name="connsiteX21" fmla="*/ 297995 w 442762"/>
              <a:gd name="connsiteY21" fmla="*/ 54 h 5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762" h="552207">
                <a:moveTo>
                  <a:pt x="297995" y="54"/>
                </a:moveTo>
                <a:cubicBezTo>
                  <a:pt x="299865" y="-231"/>
                  <a:pt x="301514" y="530"/>
                  <a:pt x="302274" y="4207"/>
                </a:cubicBezTo>
                <a:cubicBezTo>
                  <a:pt x="303289" y="9278"/>
                  <a:pt x="304810" y="14097"/>
                  <a:pt x="297203" y="17393"/>
                </a:cubicBezTo>
                <a:cubicBezTo>
                  <a:pt x="268040" y="29565"/>
                  <a:pt x="254347" y="47063"/>
                  <a:pt x="244710" y="83579"/>
                </a:cubicBezTo>
                <a:cubicBezTo>
                  <a:pt x="266265" y="65828"/>
                  <a:pt x="288581" y="54163"/>
                  <a:pt x="313432" y="48077"/>
                </a:cubicBezTo>
                <a:cubicBezTo>
                  <a:pt x="319772" y="45288"/>
                  <a:pt x="326365" y="45541"/>
                  <a:pt x="332705" y="47824"/>
                </a:cubicBezTo>
                <a:cubicBezTo>
                  <a:pt x="361613" y="55178"/>
                  <a:pt x="387479" y="70393"/>
                  <a:pt x="415881" y="78508"/>
                </a:cubicBezTo>
                <a:cubicBezTo>
                  <a:pt x="416135" y="78508"/>
                  <a:pt x="416642" y="79015"/>
                  <a:pt x="416642" y="79268"/>
                </a:cubicBezTo>
                <a:cubicBezTo>
                  <a:pt x="416642" y="79522"/>
                  <a:pt x="416135" y="80029"/>
                  <a:pt x="415881" y="80283"/>
                </a:cubicBezTo>
                <a:cubicBezTo>
                  <a:pt x="361106" y="94991"/>
                  <a:pt x="306078" y="99048"/>
                  <a:pt x="250036" y="89666"/>
                </a:cubicBezTo>
                <a:cubicBezTo>
                  <a:pt x="246993" y="89158"/>
                  <a:pt x="244203" y="88144"/>
                  <a:pt x="241668" y="90680"/>
                </a:cubicBezTo>
                <a:lnTo>
                  <a:pt x="238408" y="112883"/>
                </a:lnTo>
                <a:lnTo>
                  <a:pt x="307552" y="126842"/>
                </a:lnTo>
                <a:cubicBezTo>
                  <a:pt x="387009" y="160450"/>
                  <a:pt x="442762" y="239127"/>
                  <a:pt x="442762" y="330826"/>
                </a:cubicBezTo>
                <a:cubicBezTo>
                  <a:pt x="442762" y="453091"/>
                  <a:pt x="343646" y="552207"/>
                  <a:pt x="221381" y="552207"/>
                </a:cubicBezTo>
                <a:cubicBezTo>
                  <a:pt x="99116" y="552207"/>
                  <a:pt x="0" y="453091"/>
                  <a:pt x="0" y="330826"/>
                </a:cubicBezTo>
                <a:cubicBezTo>
                  <a:pt x="0" y="208561"/>
                  <a:pt x="99116" y="109445"/>
                  <a:pt x="221381" y="109445"/>
                </a:cubicBezTo>
                <a:lnTo>
                  <a:pt x="222795" y="109730"/>
                </a:lnTo>
                <a:lnTo>
                  <a:pt x="229939" y="75306"/>
                </a:lnTo>
                <a:cubicBezTo>
                  <a:pt x="233870" y="61898"/>
                  <a:pt x="239258" y="48965"/>
                  <a:pt x="247246" y="36920"/>
                </a:cubicBezTo>
                <a:cubicBezTo>
                  <a:pt x="258404" y="20183"/>
                  <a:pt x="272858" y="8011"/>
                  <a:pt x="292385" y="2178"/>
                </a:cubicBezTo>
                <a:cubicBezTo>
                  <a:pt x="294033" y="1671"/>
                  <a:pt x="296125" y="340"/>
                  <a:pt x="297995" y="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232EF-68D2-4E85-9C99-9FA6264626B2}"/>
              </a:ext>
            </a:extLst>
          </p:cNvPr>
          <p:cNvSpPr/>
          <p:nvPr/>
        </p:nvSpPr>
        <p:spPr>
          <a:xfrm>
            <a:off x="7881915" y="4283615"/>
            <a:ext cx="254905" cy="529718"/>
          </a:xfrm>
          <a:custGeom>
            <a:avLst/>
            <a:gdLst>
              <a:gd name="connsiteX0" fmla="*/ 138016 w 334757"/>
              <a:gd name="connsiteY0" fmla="*/ 168842 h 695659"/>
              <a:gd name="connsiteX1" fmla="*/ 185963 w 334757"/>
              <a:gd name="connsiteY1" fmla="*/ 179606 h 695659"/>
              <a:gd name="connsiteX2" fmla="*/ 190659 w 334757"/>
              <a:gd name="connsiteY2" fmla="*/ 189992 h 695659"/>
              <a:gd name="connsiteX3" fmla="*/ 223509 w 334757"/>
              <a:gd name="connsiteY3" fmla="*/ 283316 h 695659"/>
              <a:gd name="connsiteX4" fmla="*/ 251133 w 334757"/>
              <a:gd name="connsiteY4" fmla="*/ 364696 h 695659"/>
              <a:gd name="connsiteX5" fmla="*/ 280997 w 334757"/>
              <a:gd name="connsiteY5" fmla="*/ 411359 h 695659"/>
              <a:gd name="connsiteX6" fmla="*/ 334753 w 334757"/>
              <a:gd name="connsiteY6" fmla="*/ 562545 h 695659"/>
              <a:gd name="connsiteX7" fmla="*/ 260466 w 334757"/>
              <a:gd name="connsiteY7" fmla="*/ 678642 h 695659"/>
              <a:gd name="connsiteX8" fmla="*/ 148103 w 334757"/>
              <a:gd name="connsiteY8" fmla="*/ 687601 h 695659"/>
              <a:gd name="connsiteX9" fmla="*/ 72324 w 334757"/>
              <a:gd name="connsiteY9" fmla="*/ 615553 h 695659"/>
              <a:gd name="connsiteX10" fmla="*/ 28647 w 334757"/>
              <a:gd name="connsiteY10" fmla="*/ 484152 h 695659"/>
              <a:gd name="connsiteX11" fmla="*/ 16328 w 334757"/>
              <a:gd name="connsiteY11" fmla="*/ 378508 h 695659"/>
              <a:gd name="connsiteX12" fmla="*/ 9609 w 334757"/>
              <a:gd name="connsiteY12" fmla="*/ 271372 h 695659"/>
              <a:gd name="connsiteX13" fmla="*/ 13341 w 334757"/>
              <a:gd name="connsiteY13" fmla="*/ 221349 h 695659"/>
              <a:gd name="connsiteX14" fmla="*/ 16613 w 334757"/>
              <a:gd name="connsiteY14" fmla="*/ 207434 h 695659"/>
              <a:gd name="connsiteX15" fmla="*/ 39678 w 334757"/>
              <a:gd name="connsiteY15" fmla="*/ 189312 h 695659"/>
              <a:gd name="connsiteX16" fmla="*/ 50515 w 334757"/>
              <a:gd name="connsiteY16" fmla="*/ 188108 h 695659"/>
              <a:gd name="connsiteX17" fmla="*/ 87040 w 334757"/>
              <a:gd name="connsiteY17" fmla="*/ 204965 h 695659"/>
              <a:gd name="connsiteX18" fmla="*/ 97476 w 334757"/>
              <a:gd name="connsiteY18" fmla="*/ 202959 h 695659"/>
              <a:gd name="connsiteX19" fmla="*/ 124770 w 334757"/>
              <a:gd name="connsiteY19" fmla="*/ 173257 h 695659"/>
              <a:gd name="connsiteX20" fmla="*/ 138016 w 334757"/>
              <a:gd name="connsiteY20" fmla="*/ 168842 h 695659"/>
              <a:gd name="connsiteX21" fmla="*/ 78670 w 334757"/>
              <a:gd name="connsiteY21" fmla="*/ 241 h 695659"/>
              <a:gd name="connsiteX22" fmla="*/ 83888 w 334757"/>
              <a:gd name="connsiteY22" fmla="*/ 4656 h 695659"/>
              <a:gd name="connsiteX23" fmla="*/ 91915 w 334757"/>
              <a:gd name="connsiteY23" fmla="*/ 48405 h 695659"/>
              <a:gd name="connsiteX24" fmla="*/ 92317 w 334757"/>
              <a:gd name="connsiteY24" fmla="*/ 76101 h 695659"/>
              <a:gd name="connsiteX25" fmla="*/ 99541 w 334757"/>
              <a:gd name="connsiteY25" fmla="*/ 83727 h 695659"/>
              <a:gd name="connsiteX26" fmla="*/ 151720 w 334757"/>
              <a:gd name="connsiteY26" fmla="*/ 100986 h 695659"/>
              <a:gd name="connsiteX27" fmla="*/ 191056 w 334757"/>
              <a:gd name="connsiteY27" fmla="*/ 158785 h 695659"/>
              <a:gd name="connsiteX28" fmla="*/ 132054 w 334757"/>
              <a:gd name="connsiteY28" fmla="*/ 145539 h 695659"/>
              <a:gd name="connsiteX29" fmla="*/ 118808 w 334757"/>
              <a:gd name="connsiteY29" fmla="*/ 149954 h 695659"/>
              <a:gd name="connsiteX30" fmla="*/ 91514 w 334757"/>
              <a:gd name="connsiteY30" fmla="*/ 179656 h 695659"/>
              <a:gd name="connsiteX31" fmla="*/ 81078 w 334757"/>
              <a:gd name="connsiteY31" fmla="*/ 181662 h 695659"/>
              <a:gd name="connsiteX32" fmla="*/ 44553 w 334757"/>
              <a:gd name="connsiteY32" fmla="*/ 164805 h 695659"/>
              <a:gd name="connsiteX33" fmla="*/ 33716 w 334757"/>
              <a:gd name="connsiteY33" fmla="*/ 166009 h 695659"/>
              <a:gd name="connsiteX34" fmla="*/ 0 w 334757"/>
              <a:gd name="connsiteY34" fmla="*/ 192499 h 695659"/>
              <a:gd name="connsiteX35" fmla="*/ 45355 w 334757"/>
              <a:gd name="connsiteY35" fmla="*/ 98176 h 695659"/>
              <a:gd name="connsiteX36" fmla="*/ 64221 w 334757"/>
              <a:gd name="connsiteY36" fmla="*/ 88945 h 695659"/>
              <a:gd name="connsiteX37" fmla="*/ 72249 w 334757"/>
              <a:gd name="connsiteY37" fmla="*/ 76903 h 695659"/>
              <a:gd name="connsiteX38" fmla="*/ 69840 w 334757"/>
              <a:gd name="connsiteY38" fmla="*/ 31950 h 695659"/>
              <a:gd name="connsiteX39" fmla="*/ 67432 w 334757"/>
              <a:gd name="connsiteY39" fmla="*/ 18704 h 695659"/>
              <a:gd name="connsiteX40" fmla="*/ 78670 w 334757"/>
              <a:gd name="connsiteY40" fmla="*/ 241 h 69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757" h="695659">
                <a:moveTo>
                  <a:pt x="138016" y="168842"/>
                </a:moveTo>
                <a:lnTo>
                  <a:pt x="185963" y="179606"/>
                </a:lnTo>
                <a:lnTo>
                  <a:pt x="190659" y="189992"/>
                </a:lnTo>
                <a:cubicBezTo>
                  <a:pt x="205591" y="219855"/>
                  <a:pt x="213804" y="251960"/>
                  <a:pt x="223509" y="283316"/>
                </a:cubicBezTo>
                <a:cubicBezTo>
                  <a:pt x="231723" y="310568"/>
                  <a:pt x="239189" y="338565"/>
                  <a:pt x="251133" y="364696"/>
                </a:cubicBezTo>
                <a:cubicBezTo>
                  <a:pt x="258973" y="381495"/>
                  <a:pt x="270172" y="396427"/>
                  <a:pt x="280997" y="411359"/>
                </a:cubicBezTo>
                <a:cubicBezTo>
                  <a:pt x="313475" y="456528"/>
                  <a:pt x="334379" y="506177"/>
                  <a:pt x="334753" y="562545"/>
                </a:cubicBezTo>
                <a:cubicBezTo>
                  <a:pt x="335127" y="616674"/>
                  <a:pt x="310488" y="656243"/>
                  <a:pt x="260466" y="678642"/>
                </a:cubicBezTo>
                <a:cubicBezTo>
                  <a:pt x="224256" y="695067"/>
                  <a:pt x="186926" y="702533"/>
                  <a:pt x="148103" y="687601"/>
                </a:cubicBezTo>
                <a:cubicBezTo>
                  <a:pt x="113013" y="674162"/>
                  <a:pt x="89869" y="647284"/>
                  <a:pt x="72324" y="615553"/>
                </a:cubicBezTo>
                <a:cubicBezTo>
                  <a:pt x="49552" y="574490"/>
                  <a:pt x="37606" y="529695"/>
                  <a:pt x="28647" y="484152"/>
                </a:cubicBezTo>
                <a:cubicBezTo>
                  <a:pt x="21928" y="449435"/>
                  <a:pt x="20435" y="413598"/>
                  <a:pt x="16328" y="378508"/>
                </a:cubicBezTo>
                <a:cubicBezTo>
                  <a:pt x="12222" y="343045"/>
                  <a:pt x="9235" y="307208"/>
                  <a:pt x="9609" y="271372"/>
                </a:cubicBezTo>
                <a:cubicBezTo>
                  <a:pt x="9609" y="254573"/>
                  <a:pt x="11102" y="237774"/>
                  <a:pt x="13341" y="221349"/>
                </a:cubicBezTo>
                <a:lnTo>
                  <a:pt x="16613" y="207434"/>
                </a:lnTo>
                <a:lnTo>
                  <a:pt x="39678" y="189312"/>
                </a:lnTo>
                <a:cubicBezTo>
                  <a:pt x="43691" y="186101"/>
                  <a:pt x="46501" y="186101"/>
                  <a:pt x="50515" y="188108"/>
                </a:cubicBezTo>
                <a:cubicBezTo>
                  <a:pt x="62556" y="194128"/>
                  <a:pt x="75000" y="199347"/>
                  <a:pt x="87040" y="204965"/>
                </a:cubicBezTo>
                <a:cubicBezTo>
                  <a:pt x="91455" y="206973"/>
                  <a:pt x="94265" y="206571"/>
                  <a:pt x="97476" y="202959"/>
                </a:cubicBezTo>
                <a:cubicBezTo>
                  <a:pt x="106307" y="192925"/>
                  <a:pt x="115940" y="183291"/>
                  <a:pt x="124770" y="173257"/>
                </a:cubicBezTo>
                <a:cubicBezTo>
                  <a:pt x="128382" y="169243"/>
                  <a:pt x="131593" y="167236"/>
                  <a:pt x="138016" y="168842"/>
                </a:cubicBezTo>
                <a:close/>
                <a:moveTo>
                  <a:pt x="78670" y="241"/>
                </a:moveTo>
                <a:cubicBezTo>
                  <a:pt x="83486" y="-964"/>
                  <a:pt x="83086" y="2648"/>
                  <a:pt x="83888" y="4656"/>
                </a:cubicBezTo>
                <a:cubicBezTo>
                  <a:pt x="89106" y="18704"/>
                  <a:pt x="90712" y="33555"/>
                  <a:pt x="91915" y="48405"/>
                </a:cubicBezTo>
                <a:cubicBezTo>
                  <a:pt x="92719" y="57637"/>
                  <a:pt x="92317" y="66869"/>
                  <a:pt x="92317" y="76101"/>
                </a:cubicBezTo>
                <a:cubicBezTo>
                  <a:pt x="92317" y="81318"/>
                  <a:pt x="93521" y="83325"/>
                  <a:pt x="99541" y="83727"/>
                </a:cubicBezTo>
                <a:cubicBezTo>
                  <a:pt x="118406" y="84529"/>
                  <a:pt x="136468" y="89747"/>
                  <a:pt x="151720" y="100986"/>
                </a:cubicBezTo>
                <a:cubicBezTo>
                  <a:pt x="171790" y="115034"/>
                  <a:pt x="183830" y="135103"/>
                  <a:pt x="191056" y="158785"/>
                </a:cubicBezTo>
                <a:cubicBezTo>
                  <a:pt x="171388" y="154368"/>
                  <a:pt x="151720" y="150355"/>
                  <a:pt x="132054" y="145539"/>
                </a:cubicBezTo>
                <a:cubicBezTo>
                  <a:pt x="125631" y="143933"/>
                  <a:pt x="122420" y="145940"/>
                  <a:pt x="118808" y="149954"/>
                </a:cubicBezTo>
                <a:cubicBezTo>
                  <a:pt x="109978" y="159988"/>
                  <a:pt x="100345" y="169622"/>
                  <a:pt x="91514" y="179656"/>
                </a:cubicBezTo>
                <a:cubicBezTo>
                  <a:pt x="88303" y="183268"/>
                  <a:pt x="85493" y="183670"/>
                  <a:pt x="81078" y="181662"/>
                </a:cubicBezTo>
                <a:cubicBezTo>
                  <a:pt x="69038" y="176044"/>
                  <a:pt x="56594" y="170825"/>
                  <a:pt x="44553" y="164805"/>
                </a:cubicBezTo>
                <a:cubicBezTo>
                  <a:pt x="40539" y="162798"/>
                  <a:pt x="37729" y="162798"/>
                  <a:pt x="33716" y="166009"/>
                </a:cubicBezTo>
                <a:cubicBezTo>
                  <a:pt x="22879" y="174840"/>
                  <a:pt x="11239" y="183670"/>
                  <a:pt x="0" y="192499"/>
                </a:cubicBezTo>
                <a:cubicBezTo>
                  <a:pt x="3211" y="155172"/>
                  <a:pt x="14450" y="121858"/>
                  <a:pt x="45355" y="98176"/>
                </a:cubicBezTo>
                <a:cubicBezTo>
                  <a:pt x="50975" y="93762"/>
                  <a:pt x="57397" y="90951"/>
                  <a:pt x="64221" y="88945"/>
                </a:cubicBezTo>
                <a:cubicBezTo>
                  <a:pt x="70643" y="86938"/>
                  <a:pt x="73051" y="84529"/>
                  <a:pt x="72249" y="76903"/>
                </a:cubicBezTo>
                <a:cubicBezTo>
                  <a:pt x="70242" y="62053"/>
                  <a:pt x="72649" y="46800"/>
                  <a:pt x="69840" y="31950"/>
                </a:cubicBezTo>
                <a:cubicBezTo>
                  <a:pt x="69038" y="27533"/>
                  <a:pt x="68636" y="22717"/>
                  <a:pt x="67432" y="18704"/>
                </a:cubicBezTo>
                <a:cubicBezTo>
                  <a:pt x="64622" y="7465"/>
                  <a:pt x="67432" y="3050"/>
                  <a:pt x="78670" y="2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3C8DC075-E340-49A0-A739-2D3630A0CEAF}"/>
              </a:ext>
            </a:extLst>
          </p:cNvPr>
          <p:cNvSpPr/>
          <p:nvPr/>
        </p:nvSpPr>
        <p:spPr>
          <a:xfrm>
            <a:off x="9207604" y="4964758"/>
            <a:ext cx="310392" cy="611169"/>
          </a:xfrm>
          <a:custGeom>
            <a:avLst/>
            <a:gdLst>
              <a:gd name="connsiteX0" fmla="*/ 254841 w 379585"/>
              <a:gd name="connsiteY0" fmla="*/ 0 h 747412"/>
              <a:gd name="connsiteX1" fmla="*/ 265299 w 379585"/>
              <a:gd name="connsiteY1" fmla="*/ 0 h 747412"/>
              <a:gd name="connsiteX2" fmla="*/ 186040 w 379585"/>
              <a:gd name="connsiteY2" fmla="*/ 93570 h 747412"/>
              <a:gd name="connsiteX3" fmla="*/ 176131 w 379585"/>
              <a:gd name="connsiteY3" fmla="*/ 111184 h 747412"/>
              <a:gd name="connsiteX4" fmla="*/ 187484 w 379585"/>
              <a:gd name="connsiteY4" fmla="*/ 134783 h 747412"/>
              <a:gd name="connsiteX5" fmla="*/ 195831 w 379585"/>
              <a:gd name="connsiteY5" fmla="*/ 159282 h 747412"/>
              <a:gd name="connsiteX6" fmla="*/ 220370 w 379585"/>
              <a:gd name="connsiteY6" fmla="*/ 171315 h 747412"/>
              <a:gd name="connsiteX7" fmla="*/ 233374 w 379585"/>
              <a:gd name="connsiteY7" fmla="*/ 195946 h 747412"/>
              <a:gd name="connsiteX8" fmla="*/ 306578 w 379585"/>
              <a:gd name="connsiteY8" fmla="*/ 399597 h 747412"/>
              <a:gd name="connsiteX9" fmla="*/ 351161 w 379585"/>
              <a:gd name="connsiteY9" fmla="*/ 483260 h 747412"/>
              <a:gd name="connsiteX10" fmla="*/ 348960 w 379585"/>
              <a:gd name="connsiteY10" fmla="*/ 677004 h 747412"/>
              <a:gd name="connsiteX11" fmla="*/ 200349 w 379585"/>
              <a:gd name="connsiteY11" fmla="*/ 745255 h 747412"/>
              <a:gd name="connsiteX12" fmla="*/ 199247 w 379585"/>
              <a:gd name="connsiteY12" fmla="*/ 745804 h 747412"/>
              <a:gd name="connsiteX13" fmla="*/ 70453 w 379585"/>
              <a:gd name="connsiteY13" fmla="*/ 723789 h 747412"/>
              <a:gd name="connsiteX14" fmla="*/ 0 w 379585"/>
              <a:gd name="connsiteY14" fmla="*/ 618110 h 747412"/>
              <a:gd name="connsiteX15" fmla="*/ 0 w 379585"/>
              <a:gd name="connsiteY15" fmla="*/ 555914 h 747412"/>
              <a:gd name="connsiteX16" fmla="*/ 35226 w 379585"/>
              <a:gd name="connsiteY16" fmla="*/ 455740 h 747412"/>
              <a:gd name="connsiteX17" fmla="*/ 95771 w 379585"/>
              <a:gd name="connsiteY17" fmla="*/ 313734 h 747412"/>
              <a:gd name="connsiteX18" fmla="*/ 138703 w 379585"/>
              <a:gd name="connsiteY18" fmla="*/ 193744 h 747412"/>
              <a:gd name="connsiteX19" fmla="*/ 174480 w 379585"/>
              <a:gd name="connsiteY19" fmla="*/ 158518 h 747412"/>
              <a:gd name="connsiteX20" fmla="*/ 174690 w 379585"/>
              <a:gd name="connsiteY20" fmla="*/ 158681 h 747412"/>
              <a:gd name="connsiteX21" fmla="*/ 161753 w 379585"/>
              <a:gd name="connsiteY21" fmla="*/ 113110 h 747412"/>
              <a:gd name="connsiteX22" fmla="*/ 134301 w 379585"/>
              <a:gd name="connsiteY22" fmla="*/ 71003 h 747412"/>
              <a:gd name="connsiteX23" fmla="*/ 91368 w 379585"/>
              <a:gd name="connsiteY23" fmla="*/ 48437 h 747412"/>
              <a:gd name="connsiteX24" fmla="*/ 80910 w 379585"/>
              <a:gd name="connsiteY24" fmla="*/ 38529 h 747412"/>
              <a:gd name="connsiteX25" fmla="*/ 93569 w 379585"/>
              <a:gd name="connsiteY25" fmla="*/ 33025 h 747412"/>
              <a:gd name="connsiteX26" fmla="*/ 167326 w 379585"/>
              <a:gd name="connsiteY26" fmla="*/ 89167 h 747412"/>
              <a:gd name="connsiteX27" fmla="*/ 238329 w 379585"/>
              <a:gd name="connsiteY27" fmla="*/ 6054 h 747412"/>
              <a:gd name="connsiteX28" fmla="*/ 254841 w 379585"/>
              <a:gd name="connsiteY28" fmla="*/ 2752 h 747412"/>
              <a:gd name="connsiteX29" fmla="*/ 254841 w 379585"/>
              <a:gd name="connsiteY29" fmla="*/ 0 h 7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585" h="747412">
                <a:moveTo>
                  <a:pt x="254841" y="0"/>
                </a:moveTo>
                <a:cubicBezTo>
                  <a:pt x="258144" y="0"/>
                  <a:pt x="261997" y="0"/>
                  <a:pt x="265299" y="0"/>
                </a:cubicBezTo>
                <a:cubicBezTo>
                  <a:pt x="264749" y="48988"/>
                  <a:pt x="233375" y="86415"/>
                  <a:pt x="186040" y="93570"/>
                </a:cubicBezTo>
                <a:cubicBezTo>
                  <a:pt x="174481" y="95221"/>
                  <a:pt x="170628" y="97974"/>
                  <a:pt x="176131" y="111184"/>
                </a:cubicBezTo>
                <a:cubicBezTo>
                  <a:pt x="179709" y="119165"/>
                  <a:pt x="183838" y="126871"/>
                  <a:pt x="187484" y="134783"/>
                </a:cubicBezTo>
                <a:lnTo>
                  <a:pt x="195831" y="159282"/>
                </a:lnTo>
                <a:lnTo>
                  <a:pt x="220370" y="171315"/>
                </a:lnTo>
                <a:cubicBezTo>
                  <a:pt x="226218" y="177920"/>
                  <a:pt x="230071" y="186589"/>
                  <a:pt x="233374" y="195946"/>
                </a:cubicBezTo>
                <a:cubicBezTo>
                  <a:pt x="257592" y="263646"/>
                  <a:pt x="281810" y="331898"/>
                  <a:pt x="306578" y="399597"/>
                </a:cubicBezTo>
                <a:cubicBezTo>
                  <a:pt x="317586" y="429871"/>
                  <a:pt x="334648" y="456289"/>
                  <a:pt x="351161" y="483260"/>
                </a:cubicBezTo>
                <a:cubicBezTo>
                  <a:pt x="389690" y="546557"/>
                  <a:pt x="389139" y="623615"/>
                  <a:pt x="348960" y="677004"/>
                </a:cubicBezTo>
                <a:cubicBezTo>
                  <a:pt x="311532" y="725440"/>
                  <a:pt x="259243" y="743602"/>
                  <a:pt x="200349" y="745255"/>
                </a:cubicBezTo>
                <a:cubicBezTo>
                  <a:pt x="199798" y="745255"/>
                  <a:pt x="199798" y="745804"/>
                  <a:pt x="199247" y="745804"/>
                </a:cubicBezTo>
                <a:cubicBezTo>
                  <a:pt x="154665" y="749107"/>
                  <a:pt x="110081" y="749658"/>
                  <a:pt x="70453" y="723789"/>
                </a:cubicBezTo>
                <a:cubicBezTo>
                  <a:pt x="32474" y="699020"/>
                  <a:pt x="4403" y="665995"/>
                  <a:pt x="0" y="618110"/>
                </a:cubicBezTo>
                <a:cubicBezTo>
                  <a:pt x="0" y="597195"/>
                  <a:pt x="0" y="576829"/>
                  <a:pt x="0" y="555914"/>
                </a:cubicBezTo>
                <a:cubicBezTo>
                  <a:pt x="1100" y="519037"/>
                  <a:pt x="14861" y="486561"/>
                  <a:pt x="35226" y="455740"/>
                </a:cubicBezTo>
                <a:cubicBezTo>
                  <a:pt x="64397" y="412257"/>
                  <a:pt x="78158" y="362170"/>
                  <a:pt x="95771" y="313734"/>
                </a:cubicBezTo>
                <a:cubicBezTo>
                  <a:pt x="110081" y="273553"/>
                  <a:pt x="124393" y="233374"/>
                  <a:pt x="138703" y="193744"/>
                </a:cubicBezTo>
                <a:cubicBezTo>
                  <a:pt x="144757" y="176682"/>
                  <a:pt x="150262" y="157418"/>
                  <a:pt x="174480" y="158518"/>
                </a:cubicBezTo>
                <a:lnTo>
                  <a:pt x="174690" y="158681"/>
                </a:lnTo>
                <a:lnTo>
                  <a:pt x="161753" y="113110"/>
                </a:lnTo>
                <a:cubicBezTo>
                  <a:pt x="155079" y="97836"/>
                  <a:pt x="146135" y="83663"/>
                  <a:pt x="134301" y="71003"/>
                </a:cubicBezTo>
                <a:cubicBezTo>
                  <a:pt x="122742" y="58894"/>
                  <a:pt x="108981" y="50088"/>
                  <a:pt x="91368" y="48437"/>
                </a:cubicBezTo>
                <a:cubicBezTo>
                  <a:pt x="85313" y="47886"/>
                  <a:pt x="79810" y="46786"/>
                  <a:pt x="80910" y="38529"/>
                </a:cubicBezTo>
                <a:cubicBezTo>
                  <a:pt x="81461" y="29173"/>
                  <a:pt x="88066" y="31923"/>
                  <a:pt x="93569" y="33025"/>
                </a:cubicBezTo>
                <a:cubicBezTo>
                  <a:pt x="128245" y="38529"/>
                  <a:pt x="149713" y="61096"/>
                  <a:pt x="167326" y="89167"/>
                </a:cubicBezTo>
                <a:cubicBezTo>
                  <a:pt x="177233" y="49537"/>
                  <a:pt x="200901" y="22017"/>
                  <a:pt x="238329" y="6054"/>
                </a:cubicBezTo>
                <a:cubicBezTo>
                  <a:pt x="243833" y="3852"/>
                  <a:pt x="249338" y="2752"/>
                  <a:pt x="254841" y="2752"/>
                </a:cubicBezTo>
                <a:cubicBezTo>
                  <a:pt x="254841" y="2202"/>
                  <a:pt x="254841" y="1100"/>
                  <a:pt x="254841" y="0"/>
                </a:cubicBezTo>
                <a:close/>
              </a:path>
            </a:pathLst>
          </a:custGeom>
          <a:solidFill>
            <a:schemeClr val="bg1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5E918A7-2BD6-46E4-8990-33A234430831}"/>
              </a:ext>
            </a:extLst>
          </p:cNvPr>
          <p:cNvSpPr txBox="1">
            <a:spLocks/>
          </p:cNvSpPr>
          <p:nvPr/>
        </p:nvSpPr>
        <p:spPr>
          <a:xfrm>
            <a:off x="1920240" y="3795772"/>
            <a:ext cx="8351521" cy="6064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572-7B86-404F-91A3-F2FC177D9755}"/>
              </a:ext>
            </a:extLst>
          </p:cNvPr>
          <p:cNvSpPr txBox="1"/>
          <p:nvPr/>
        </p:nvSpPr>
        <p:spPr>
          <a:xfrm>
            <a:off x="2277844" y="4777956"/>
            <a:ext cx="763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62340-20B3-428D-95C9-316B07F12E8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6E44C7-321F-41C7-8883-36B95B8970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7F8023-EBB3-4018-8E21-73C7BE788CF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164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C9656CD-CF8C-4F14-9399-85AD14CC6233}"/>
              </a:ext>
            </a:extLst>
          </p:cNvPr>
          <p:cNvGrpSpPr/>
          <p:nvPr/>
        </p:nvGrpSpPr>
        <p:grpSpPr>
          <a:xfrm>
            <a:off x="1698866" y="1082121"/>
            <a:ext cx="1697914" cy="2308779"/>
            <a:chOff x="5389992" y="405999"/>
            <a:chExt cx="1836515" cy="249724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CE997A-CF0F-4613-BDE8-E47DA73BD02A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0B48CB-6440-4791-B195-D05118C26AF0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8FA190-8612-486F-B1E9-20AD88047118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31905C-EA21-47F6-BA7A-A4AF2E145692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560948-19B3-4AC4-90E4-35BDF6AEDF39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50664A8-0B1C-4C37-9B6B-B6B56076110B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6A987A-9727-42B5-84D3-143455DCA374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BA4A542-F6BB-4ACF-89DC-F446AEC3B859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78990F-A15A-4C0B-8D50-0B52BBAC9BDA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324DA12-A4BA-47F3-88E1-F6E0E0DBDDFB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BD1931-E84E-416C-A1B3-FEA5F2511797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9B331AD4-6E63-4217-9258-496BEFD42F87}"/>
              </a:ext>
            </a:extLst>
          </p:cNvPr>
          <p:cNvGrpSpPr/>
          <p:nvPr/>
        </p:nvGrpSpPr>
        <p:grpSpPr>
          <a:xfrm>
            <a:off x="1046587" y="3324385"/>
            <a:ext cx="3538433" cy="2783038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CC27083-0319-4D7E-9790-1C1B836A74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925869-A5FA-4B17-ADEA-3A84AD5AD60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515B49-A939-4F6C-8B7C-D171A499731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A61266-F699-48A1-B866-23AE90972B2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266B72-EB0A-487F-B53C-69D993F1A4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FFAE8C-F369-481A-BC47-E38BBBC9FE9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5BFC50-CCE3-43E0-AB25-561D14C5BCE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96C0B4-E303-4379-B081-3C2A4670571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C44C50-987A-4D8A-B9AB-98CDEAE2529D}"/>
              </a:ext>
            </a:extLst>
          </p:cNvPr>
          <p:cNvGrpSpPr/>
          <p:nvPr/>
        </p:nvGrpSpPr>
        <p:grpSpPr>
          <a:xfrm>
            <a:off x="3612126" y="1841770"/>
            <a:ext cx="1781788" cy="2593958"/>
            <a:chOff x="3941816" y="1814078"/>
            <a:chExt cx="1781788" cy="259395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98C1701-4D69-4BBB-B2A2-CD613E8B37D8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0D7633CD-0BC5-4C53-925D-FA8B1F73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09EA89-BC73-4574-B17E-9AD7603B0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B67BE961-71BD-438A-B6F1-CDAE3414B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C7E5075-530B-4BDC-B850-1959D6A57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45D24B1-5715-4C0A-B5D6-937B09FD65CB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AFBA808C-13D6-4848-876D-7A15AC1733B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038C9C1C-F534-43C7-B451-95163A2B50E6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Chevron 2">
              <a:extLst>
                <a:ext uri="{FF2B5EF4-FFF2-40B4-BE49-F238E27FC236}">
                  <a16:creationId xmlns:a16="http://schemas.microsoft.com/office/drawing/2014/main" id="{4E6AFFC9-05A0-48BA-90F1-673E79489319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2">
              <a:extLst>
                <a:ext uri="{FF2B5EF4-FFF2-40B4-BE49-F238E27FC236}">
                  <a16:creationId xmlns:a16="http://schemas.microsoft.com/office/drawing/2014/main" id="{F9EC0F73-7809-46B9-B687-EF3D88F0E115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9F20B0-457B-4793-BDCC-93924FF9EDB4}"/>
              </a:ext>
            </a:extLst>
          </p:cNvPr>
          <p:cNvGrpSpPr/>
          <p:nvPr/>
        </p:nvGrpSpPr>
        <p:grpSpPr>
          <a:xfrm>
            <a:off x="1939588" y="3719593"/>
            <a:ext cx="1562190" cy="1412087"/>
            <a:chOff x="3800063" y="1739362"/>
            <a:chExt cx="2481142" cy="224274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95C291-5E21-45CC-892F-483AAAC5517A}"/>
                </a:ext>
              </a:extLst>
            </p:cNvPr>
            <p:cNvSpPr/>
            <p:nvPr/>
          </p:nvSpPr>
          <p:spPr>
            <a:xfrm>
              <a:off x="3800063" y="1740327"/>
              <a:ext cx="725857" cy="2240811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Chevron 17">
              <a:extLst>
                <a:ext uri="{FF2B5EF4-FFF2-40B4-BE49-F238E27FC236}">
                  <a16:creationId xmlns:a16="http://schemas.microsoft.com/office/drawing/2014/main" id="{5AA45344-D488-4FEF-9649-A541E00459FF}"/>
                </a:ext>
              </a:extLst>
            </p:cNvPr>
            <p:cNvSpPr/>
            <p:nvPr/>
          </p:nvSpPr>
          <p:spPr>
            <a:xfrm>
              <a:off x="4828728" y="2434331"/>
              <a:ext cx="597630" cy="852803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874BE3-8E0E-4E8A-A48F-EAB94B286B1F}"/>
                </a:ext>
              </a:extLst>
            </p:cNvPr>
            <p:cNvSpPr/>
            <p:nvPr/>
          </p:nvSpPr>
          <p:spPr>
            <a:xfrm>
              <a:off x="5729167" y="1739362"/>
              <a:ext cx="552038" cy="224274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47CB7E0-715D-45DA-8A64-19998E03C354}"/>
              </a:ext>
            </a:extLst>
          </p:cNvPr>
          <p:cNvGrpSpPr/>
          <p:nvPr/>
        </p:nvGrpSpPr>
        <p:grpSpPr>
          <a:xfrm>
            <a:off x="6096000" y="1673789"/>
            <a:ext cx="5371602" cy="1127966"/>
            <a:chOff x="3501215" y="2000094"/>
            <a:chExt cx="4031191" cy="112796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D84727-8E37-43D4-A9C7-348706DB494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C651780-05B3-41B8-9D54-D60DD18C64D9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C8E64A4-6230-4C6A-B16C-C87A7590FE92}"/>
              </a:ext>
            </a:extLst>
          </p:cNvPr>
          <p:cNvGrpSpPr/>
          <p:nvPr/>
        </p:nvGrpSpPr>
        <p:grpSpPr>
          <a:xfrm>
            <a:off x="6611084" y="3137659"/>
            <a:ext cx="1761331" cy="846661"/>
            <a:chOff x="203895" y="3409836"/>
            <a:chExt cx="1761331" cy="84666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FDDD82-A112-4469-B032-692DF800311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EAC270-C154-44DC-B051-E198FE6B87B7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349CDD1-A47D-466F-9418-83EEA3E5311B}"/>
              </a:ext>
            </a:extLst>
          </p:cNvPr>
          <p:cNvGrpSpPr/>
          <p:nvPr/>
        </p:nvGrpSpPr>
        <p:grpSpPr>
          <a:xfrm>
            <a:off x="8879795" y="3137659"/>
            <a:ext cx="1761331" cy="846661"/>
            <a:chOff x="203895" y="3409836"/>
            <a:chExt cx="1761331" cy="84666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2D1F08C-4397-4D9A-80A1-2FA10F4D2C6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0204F7-F605-4659-9508-B0404CE3A747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9AAF68B-675B-4862-9302-EC6A3884314C}"/>
              </a:ext>
            </a:extLst>
          </p:cNvPr>
          <p:cNvSpPr txBox="1"/>
          <p:nvPr/>
        </p:nvSpPr>
        <p:spPr>
          <a:xfrm>
            <a:off x="6104570" y="4360734"/>
            <a:ext cx="552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143BF-E4F0-440B-89FE-40B926C56161}"/>
              </a:ext>
            </a:extLst>
          </p:cNvPr>
          <p:cNvGrpSpPr/>
          <p:nvPr/>
        </p:nvGrpSpPr>
        <p:grpSpPr>
          <a:xfrm>
            <a:off x="3219032" y="2131104"/>
            <a:ext cx="1800000" cy="900000"/>
            <a:chOff x="827584" y="2369185"/>
            <a:chExt cx="1800000" cy="900000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D3921BCC-748B-4CAE-A591-FBA3E13CB55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097250-DA90-45E7-BF3D-DD682E61F737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7556394B-7B7A-4062-B1CD-BE233A2AC5E8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B46DC7-8657-4EF4-8802-A5717C0EA5C5}"/>
              </a:ext>
            </a:extLst>
          </p:cNvPr>
          <p:cNvGrpSpPr/>
          <p:nvPr/>
        </p:nvGrpSpPr>
        <p:grpSpPr>
          <a:xfrm>
            <a:off x="5199667" y="2131104"/>
            <a:ext cx="1800000" cy="900000"/>
            <a:chOff x="827584" y="2369185"/>
            <a:chExt cx="1800000" cy="900000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7DE8E999-D825-4355-9ED2-C3FC6057FC85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ED8BD0-3F0A-4534-8D43-52BD10FD0D20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50E70248-0A8E-43C3-987C-A949766C4A23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E07FA-23BB-4338-98BE-64A3289C39E5}"/>
              </a:ext>
            </a:extLst>
          </p:cNvPr>
          <p:cNvGrpSpPr/>
          <p:nvPr/>
        </p:nvGrpSpPr>
        <p:grpSpPr>
          <a:xfrm>
            <a:off x="7180302" y="2131104"/>
            <a:ext cx="1800000" cy="900000"/>
            <a:chOff x="827584" y="2369185"/>
            <a:chExt cx="1800000" cy="900000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0E2A61F0-8042-449E-8244-67009437ACC9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8267A5-DEB8-4761-B8FF-85F991D27458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F7FCC5B7-CC13-45DA-A29A-0705632589B0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98B262-559A-46E0-9338-8CB44C9BE0CD}"/>
              </a:ext>
            </a:extLst>
          </p:cNvPr>
          <p:cNvGrpSpPr/>
          <p:nvPr/>
        </p:nvGrpSpPr>
        <p:grpSpPr>
          <a:xfrm>
            <a:off x="9160937" y="2131104"/>
            <a:ext cx="1800000" cy="900000"/>
            <a:chOff x="827584" y="2369185"/>
            <a:chExt cx="1800000" cy="900000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B65ED7EC-8BC5-4081-88AB-CCDDE0E45C95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6BB994-8390-40BC-AF5D-37CE9B8ED54E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95FA3ACF-F08E-42FC-8284-C4101A2CE7E3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5D3BE2-47CB-485A-8D05-F582A587926D}"/>
              </a:ext>
            </a:extLst>
          </p:cNvPr>
          <p:cNvGrpSpPr/>
          <p:nvPr/>
        </p:nvGrpSpPr>
        <p:grpSpPr>
          <a:xfrm>
            <a:off x="3353380" y="3318894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AFF2DE-B063-4097-8180-17BFB8AC41BC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5CACE1-870E-4DD9-8B6F-8157189EF92F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1B4262-06F3-4D61-A2CB-DDFE99AEA9C4}"/>
              </a:ext>
            </a:extLst>
          </p:cNvPr>
          <p:cNvGrpSpPr/>
          <p:nvPr/>
        </p:nvGrpSpPr>
        <p:grpSpPr>
          <a:xfrm>
            <a:off x="5340572" y="3318894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1AB712-7C0B-41B3-9568-DE16CFA20A6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93364F-800D-490A-A519-CCABE356CB49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65CA2F-36D8-4A5C-A3EB-79FDF8A4A2C8}"/>
              </a:ext>
            </a:extLst>
          </p:cNvPr>
          <p:cNvGrpSpPr/>
          <p:nvPr/>
        </p:nvGrpSpPr>
        <p:grpSpPr>
          <a:xfrm>
            <a:off x="7327764" y="3318894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91A7BA-E6C5-41B3-8E3F-570DC06B9B12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B5162D-04D1-4875-A6F2-75924E1927F9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FF7A9-EABF-4124-A237-9D1284E4F68A}"/>
              </a:ext>
            </a:extLst>
          </p:cNvPr>
          <p:cNvGrpSpPr/>
          <p:nvPr/>
        </p:nvGrpSpPr>
        <p:grpSpPr>
          <a:xfrm>
            <a:off x="9314956" y="3318894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DE3014-DE24-469B-AA04-D8D5186D931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D75E00-F2C9-4B72-98D3-1D5A52563E1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842A2F9A-83A8-448B-AC51-F48B9241B3B8}"/>
              </a:ext>
            </a:extLst>
          </p:cNvPr>
          <p:cNvGrpSpPr/>
          <p:nvPr/>
        </p:nvGrpSpPr>
        <p:grpSpPr>
          <a:xfrm>
            <a:off x="1097570" y="2131104"/>
            <a:ext cx="1800000" cy="900000"/>
            <a:chOff x="827584" y="2369185"/>
            <a:chExt cx="1800000" cy="900000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AF71AD92-4299-434B-88DF-F282A0CBB48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634AA9FD-8F25-4D1C-AD76-474653AE1E7F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065D312E-4888-4A2F-870E-F0950D600DCB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5" name="Group 30">
            <a:extLst>
              <a:ext uri="{FF2B5EF4-FFF2-40B4-BE49-F238E27FC236}">
                <a16:creationId xmlns:a16="http://schemas.microsoft.com/office/drawing/2014/main" id="{1ABDE5AC-133B-416F-BC61-CDAFB1D9131C}"/>
              </a:ext>
            </a:extLst>
          </p:cNvPr>
          <p:cNvGrpSpPr/>
          <p:nvPr/>
        </p:nvGrpSpPr>
        <p:grpSpPr>
          <a:xfrm>
            <a:off x="1231918" y="3318894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F1C86-6F75-4FB7-90E3-46986585914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BFC236-CCEB-4AF4-A538-3C34F3BAFEFA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C83A1-5D61-4AB0-9DCC-6DEE5D626DEA}"/>
              </a:ext>
            </a:extLst>
          </p:cNvPr>
          <p:cNvSpPr txBox="1"/>
          <p:nvPr/>
        </p:nvSpPr>
        <p:spPr>
          <a:xfrm>
            <a:off x="8227440" y="1140611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AD0F9-1CDA-4C4E-A78D-CF6EF2EB59AF}"/>
              </a:ext>
            </a:extLst>
          </p:cNvPr>
          <p:cNvSpPr txBox="1"/>
          <p:nvPr/>
        </p:nvSpPr>
        <p:spPr>
          <a:xfrm>
            <a:off x="8227439" y="536864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77D50-431E-4A5B-80EE-0034122035A1}"/>
              </a:ext>
            </a:extLst>
          </p:cNvPr>
          <p:cNvSpPr txBox="1"/>
          <p:nvPr/>
        </p:nvSpPr>
        <p:spPr>
          <a:xfrm>
            <a:off x="6960078" y="280423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0BEC1-F3F2-406A-9B9D-7DB00EF56C1C}"/>
              </a:ext>
            </a:extLst>
          </p:cNvPr>
          <p:cNvSpPr txBox="1"/>
          <p:nvPr/>
        </p:nvSpPr>
        <p:spPr>
          <a:xfrm>
            <a:off x="7557955" y="3468986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C68B9-0BC0-4436-9DF6-68902E91C531}"/>
              </a:ext>
            </a:extLst>
          </p:cNvPr>
          <p:cNvSpPr txBox="1"/>
          <p:nvPr/>
        </p:nvSpPr>
        <p:spPr>
          <a:xfrm>
            <a:off x="7372042" y="5305473"/>
            <a:ext cx="44130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39">
            <a:extLst>
              <a:ext uri="{FF2B5EF4-FFF2-40B4-BE49-F238E27FC236}">
                <a16:creationId xmlns:a16="http://schemas.microsoft.com/office/drawing/2014/main" id="{F7FE41B1-BE3C-4829-9258-B858E26D9435}"/>
              </a:ext>
            </a:extLst>
          </p:cNvPr>
          <p:cNvGrpSpPr/>
          <p:nvPr/>
        </p:nvGrpSpPr>
        <p:grpSpPr>
          <a:xfrm>
            <a:off x="-12676" y="5509"/>
            <a:ext cx="8374163" cy="6852929"/>
            <a:chOff x="5888538" y="1654600"/>
            <a:chExt cx="6450406" cy="497334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C1D98C-1797-4AC2-89B8-D279D59BFFC5}"/>
                </a:ext>
              </a:extLst>
            </p:cNvPr>
            <p:cNvSpPr/>
            <p:nvPr/>
          </p:nvSpPr>
          <p:spPr>
            <a:xfrm>
              <a:off x="5888538" y="1654600"/>
              <a:ext cx="1903176" cy="4952804"/>
            </a:xfrm>
            <a:custGeom>
              <a:avLst/>
              <a:gdLst>
                <a:gd name="connsiteX0" fmla="*/ 1886365 w 1893376"/>
                <a:gd name="connsiteY0" fmla="*/ 1356651 h 3982921"/>
                <a:gd name="connsiteX1" fmla="*/ 1884164 w 1893376"/>
                <a:gd name="connsiteY1" fmla="*/ 1329791 h 3982921"/>
                <a:gd name="connsiteX2" fmla="*/ 588278 w 1893376"/>
                <a:gd name="connsiteY2" fmla="*/ 467188 h 3982921"/>
                <a:gd name="connsiteX3" fmla="*/ 587398 w 1893376"/>
                <a:gd name="connsiteY3" fmla="*/ 461023 h 3982921"/>
                <a:gd name="connsiteX4" fmla="*/ 519587 w 1893376"/>
                <a:gd name="connsiteY4" fmla="*/ 7045 h 3982921"/>
                <a:gd name="connsiteX5" fmla="*/ 516064 w 1893376"/>
                <a:gd name="connsiteY5" fmla="*/ 440 h 3982921"/>
                <a:gd name="connsiteX6" fmla="*/ 422715 w 1893376"/>
                <a:gd name="connsiteY6" fmla="*/ 440 h 3982921"/>
                <a:gd name="connsiteX7" fmla="*/ 416550 w 1893376"/>
                <a:gd name="connsiteY7" fmla="*/ 440 h 3982921"/>
                <a:gd name="connsiteX8" fmla="*/ 11449 w 1893376"/>
                <a:gd name="connsiteY8" fmla="*/ 0 h 3982921"/>
                <a:gd name="connsiteX9" fmla="*/ 0 w 1893376"/>
                <a:gd name="connsiteY9" fmla="*/ 12329 h 3982921"/>
                <a:gd name="connsiteX10" fmla="*/ 881 w 1893376"/>
                <a:gd name="connsiteY10" fmla="*/ 3982767 h 3982921"/>
                <a:gd name="connsiteX11" fmla="*/ 166004 w 1893376"/>
                <a:gd name="connsiteY11" fmla="*/ 3856393 h 3982921"/>
                <a:gd name="connsiteX12" fmla="*/ 251427 w 1893376"/>
                <a:gd name="connsiteY12" fmla="*/ 3517341 h 3982921"/>
                <a:gd name="connsiteX13" fmla="*/ 453538 w 1893376"/>
                <a:gd name="connsiteY13" fmla="*/ 2721228 h 3982921"/>
                <a:gd name="connsiteX14" fmla="*/ 470711 w 1893376"/>
                <a:gd name="connsiteY14" fmla="*/ 2707577 h 3982921"/>
                <a:gd name="connsiteX15" fmla="*/ 1376466 w 1893376"/>
                <a:gd name="connsiteY15" fmla="*/ 2963848 h 3982921"/>
                <a:gd name="connsiteX16" fmla="*/ 1686456 w 1893376"/>
                <a:gd name="connsiteY16" fmla="*/ 2527923 h 3982921"/>
                <a:gd name="connsiteX17" fmla="*/ 1882402 w 1893376"/>
                <a:gd name="connsiteY17" fmla="*/ 1811950 h 3982921"/>
                <a:gd name="connsiteX18" fmla="*/ 1865670 w 1893376"/>
                <a:gd name="connsiteY18" fmla="*/ 1793896 h 3982921"/>
                <a:gd name="connsiteX19" fmla="*/ 1575934 w 1893376"/>
                <a:gd name="connsiteY19" fmla="*/ 1778485 h 3982921"/>
                <a:gd name="connsiteX20" fmla="*/ 1564486 w 1893376"/>
                <a:gd name="connsiteY20" fmla="*/ 1775843 h 3982921"/>
                <a:gd name="connsiteX21" fmla="*/ 1569329 w 1893376"/>
                <a:gd name="connsiteY21" fmla="*/ 1763954 h 3982921"/>
                <a:gd name="connsiteX22" fmla="*/ 1886365 w 1893376"/>
                <a:gd name="connsiteY22" fmla="*/ 1356651 h 3982921"/>
                <a:gd name="connsiteX23" fmla="*/ 349180 w 1893376"/>
                <a:gd name="connsiteY23" fmla="*/ 2997754 h 3982921"/>
                <a:gd name="connsiteX24" fmla="*/ 350061 w 1893376"/>
                <a:gd name="connsiteY24" fmla="*/ 2996433 h 3982921"/>
                <a:gd name="connsiteX25" fmla="*/ 351382 w 1893376"/>
                <a:gd name="connsiteY25" fmla="*/ 2997313 h 3982921"/>
                <a:gd name="connsiteX26" fmla="*/ 349180 w 1893376"/>
                <a:gd name="connsiteY26" fmla="*/ 2997754 h 3982921"/>
                <a:gd name="connsiteX27" fmla="*/ 93790 w 1893376"/>
                <a:gd name="connsiteY27" fmla="*/ 1177437 h 3982921"/>
                <a:gd name="connsiteX28" fmla="*/ 92029 w 1893376"/>
                <a:gd name="connsiteY28" fmla="*/ 1176116 h 3982921"/>
                <a:gd name="connsiteX29" fmla="*/ 93790 w 1893376"/>
                <a:gd name="connsiteY29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422715 w 1886365"/>
                <a:gd name="connsiteY6" fmla="*/ 440 h 3982921"/>
                <a:gd name="connsiteX7" fmla="*/ 11449 w 1886365"/>
                <a:gd name="connsiteY7" fmla="*/ 0 h 3982921"/>
                <a:gd name="connsiteX8" fmla="*/ 0 w 1886365"/>
                <a:gd name="connsiteY8" fmla="*/ 12329 h 3982921"/>
                <a:gd name="connsiteX9" fmla="*/ 881 w 1886365"/>
                <a:gd name="connsiteY9" fmla="*/ 3982767 h 3982921"/>
                <a:gd name="connsiteX10" fmla="*/ 166004 w 1886365"/>
                <a:gd name="connsiteY10" fmla="*/ 3856393 h 3982921"/>
                <a:gd name="connsiteX11" fmla="*/ 251427 w 1886365"/>
                <a:gd name="connsiteY11" fmla="*/ 3517341 h 3982921"/>
                <a:gd name="connsiteX12" fmla="*/ 453538 w 1886365"/>
                <a:gd name="connsiteY12" fmla="*/ 2721228 h 3982921"/>
                <a:gd name="connsiteX13" fmla="*/ 470711 w 1886365"/>
                <a:gd name="connsiteY13" fmla="*/ 2707577 h 3982921"/>
                <a:gd name="connsiteX14" fmla="*/ 1376466 w 1886365"/>
                <a:gd name="connsiteY14" fmla="*/ 2963848 h 3982921"/>
                <a:gd name="connsiteX15" fmla="*/ 1686456 w 1886365"/>
                <a:gd name="connsiteY15" fmla="*/ 2527923 h 3982921"/>
                <a:gd name="connsiteX16" fmla="*/ 1882402 w 1886365"/>
                <a:gd name="connsiteY16" fmla="*/ 1811950 h 3982921"/>
                <a:gd name="connsiteX17" fmla="*/ 1865670 w 1886365"/>
                <a:gd name="connsiteY17" fmla="*/ 1793896 h 3982921"/>
                <a:gd name="connsiteX18" fmla="*/ 1575934 w 1886365"/>
                <a:gd name="connsiteY18" fmla="*/ 1778485 h 3982921"/>
                <a:gd name="connsiteX19" fmla="*/ 1564486 w 1886365"/>
                <a:gd name="connsiteY19" fmla="*/ 1775843 h 3982921"/>
                <a:gd name="connsiteX20" fmla="*/ 1569329 w 1886365"/>
                <a:gd name="connsiteY20" fmla="*/ 1763954 h 3982921"/>
                <a:gd name="connsiteX21" fmla="*/ 1886365 w 1886365"/>
                <a:gd name="connsiteY21" fmla="*/ 1356651 h 3982921"/>
                <a:gd name="connsiteX22" fmla="*/ 349180 w 1886365"/>
                <a:gd name="connsiteY22" fmla="*/ 2997754 h 3982921"/>
                <a:gd name="connsiteX23" fmla="*/ 350061 w 1886365"/>
                <a:gd name="connsiteY23" fmla="*/ 2996433 h 3982921"/>
                <a:gd name="connsiteX24" fmla="*/ 351382 w 1886365"/>
                <a:gd name="connsiteY24" fmla="*/ 2997313 h 3982921"/>
                <a:gd name="connsiteX25" fmla="*/ 349180 w 1886365"/>
                <a:gd name="connsiteY25" fmla="*/ 2997754 h 3982921"/>
                <a:gd name="connsiteX26" fmla="*/ 93790 w 1886365"/>
                <a:gd name="connsiteY26" fmla="*/ 1177437 h 3982921"/>
                <a:gd name="connsiteX27" fmla="*/ 92029 w 1886365"/>
                <a:gd name="connsiteY27" fmla="*/ 1176116 h 3982921"/>
                <a:gd name="connsiteX28" fmla="*/ 93790 w 1886365"/>
                <a:gd name="connsiteY28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11449 w 1886365"/>
                <a:gd name="connsiteY6" fmla="*/ 0 h 3982921"/>
                <a:gd name="connsiteX7" fmla="*/ 0 w 1886365"/>
                <a:gd name="connsiteY7" fmla="*/ 12329 h 3982921"/>
                <a:gd name="connsiteX8" fmla="*/ 881 w 1886365"/>
                <a:gd name="connsiteY8" fmla="*/ 3982767 h 3982921"/>
                <a:gd name="connsiteX9" fmla="*/ 166004 w 1886365"/>
                <a:gd name="connsiteY9" fmla="*/ 3856393 h 3982921"/>
                <a:gd name="connsiteX10" fmla="*/ 251427 w 1886365"/>
                <a:gd name="connsiteY10" fmla="*/ 3517341 h 3982921"/>
                <a:gd name="connsiteX11" fmla="*/ 453538 w 1886365"/>
                <a:gd name="connsiteY11" fmla="*/ 2721228 h 3982921"/>
                <a:gd name="connsiteX12" fmla="*/ 470711 w 1886365"/>
                <a:gd name="connsiteY12" fmla="*/ 2707577 h 3982921"/>
                <a:gd name="connsiteX13" fmla="*/ 1376466 w 1886365"/>
                <a:gd name="connsiteY13" fmla="*/ 2963848 h 3982921"/>
                <a:gd name="connsiteX14" fmla="*/ 1686456 w 1886365"/>
                <a:gd name="connsiteY14" fmla="*/ 2527923 h 3982921"/>
                <a:gd name="connsiteX15" fmla="*/ 1882402 w 1886365"/>
                <a:gd name="connsiteY15" fmla="*/ 1811950 h 3982921"/>
                <a:gd name="connsiteX16" fmla="*/ 1865670 w 1886365"/>
                <a:gd name="connsiteY16" fmla="*/ 1793896 h 3982921"/>
                <a:gd name="connsiteX17" fmla="*/ 1575934 w 1886365"/>
                <a:gd name="connsiteY17" fmla="*/ 1778485 h 3982921"/>
                <a:gd name="connsiteX18" fmla="*/ 1564486 w 1886365"/>
                <a:gd name="connsiteY18" fmla="*/ 1775843 h 3982921"/>
                <a:gd name="connsiteX19" fmla="*/ 1569329 w 1886365"/>
                <a:gd name="connsiteY19" fmla="*/ 1763954 h 3982921"/>
                <a:gd name="connsiteX20" fmla="*/ 1886365 w 1886365"/>
                <a:gd name="connsiteY20" fmla="*/ 1356651 h 3982921"/>
                <a:gd name="connsiteX21" fmla="*/ 349180 w 1886365"/>
                <a:gd name="connsiteY21" fmla="*/ 2997754 h 3982921"/>
                <a:gd name="connsiteX22" fmla="*/ 350061 w 1886365"/>
                <a:gd name="connsiteY22" fmla="*/ 2996433 h 3982921"/>
                <a:gd name="connsiteX23" fmla="*/ 351382 w 1886365"/>
                <a:gd name="connsiteY23" fmla="*/ 2997313 h 3982921"/>
                <a:gd name="connsiteX24" fmla="*/ 349180 w 1886365"/>
                <a:gd name="connsiteY24" fmla="*/ 2997754 h 3982921"/>
                <a:gd name="connsiteX25" fmla="*/ 93790 w 1886365"/>
                <a:gd name="connsiteY25" fmla="*/ 1177437 h 3982921"/>
                <a:gd name="connsiteX26" fmla="*/ 92029 w 1886365"/>
                <a:gd name="connsiteY26" fmla="*/ 1176116 h 3982921"/>
                <a:gd name="connsiteX27" fmla="*/ 93790 w 1886365"/>
                <a:gd name="connsiteY27" fmla="*/ 1177437 h 3982921"/>
                <a:gd name="connsiteX0" fmla="*/ 1886365 w 1886365"/>
                <a:gd name="connsiteY0" fmla="*/ 2326094 h 4952364"/>
                <a:gd name="connsiteX1" fmla="*/ 1884164 w 1886365"/>
                <a:gd name="connsiteY1" fmla="*/ 2299234 h 4952364"/>
                <a:gd name="connsiteX2" fmla="*/ 588278 w 1886365"/>
                <a:gd name="connsiteY2" fmla="*/ 1436631 h 4952364"/>
                <a:gd name="connsiteX3" fmla="*/ 587398 w 1886365"/>
                <a:gd name="connsiteY3" fmla="*/ 1430466 h 4952364"/>
                <a:gd name="connsiteX4" fmla="*/ 519587 w 1886365"/>
                <a:gd name="connsiteY4" fmla="*/ 976488 h 4952364"/>
                <a:gd name="connsiteX5" fmla="*/ 319662 w 1886365"/>
                <a:gd name="connsiteY5" fmla="*/ 0 h 4952364"/>
                <a:gd name="connsiteX6" fmla="*/ 11449 w 1886365"/>
                <a:gd name="connsiteY6" fmla="*/ 969443 h 4952364"/>
                <a:gd name="connsiteX7" fmla="*/ 0 w 1886365"/>
                <a:gd name="connsiteY7" fmla="*/ 981772 h 4952364"/>
                <a:gd name="connsiteX8" fmla="*/ 881 w 1886365"/>
                <a:gd name="connsiteY8" fmla="*/ 4952210 h 4952364"/>
                <a:gd name="connsiteX9" fmla="*/ 166004 w 1886365"/>
                <a:gd name="connsiteY9" fmla="*/ 4825836 h 4952364"/>
                <a:gd name="connsiteX10" fmla="*/ 251427 w 1886365"/>
                <a:gd name="connsiteY10" fmla="*/ 4486784 h 4952364"/>
                <a:gd name="connsiteX11" fmla="*/ 453538 w 1886365"/>
                <a:gd name="connsiteY11" fmla="*/ 3690671 h 4952364"/>
                <a:gd name="connsiteX12" fmla="*/ 470711 w 1886365"/>
                <a:gd name="connsiteY12" fmla="*/ 3677020 h 4952364"/>
                <a:gd name="connsiteX13" fmla="*/ 1376466 w 1886365"/>
                <a:gd name="connsiteY13" fmla="*/ 3933291 h 4952364"/>
                <a:gd name="connsiteX14" fmla="*/ 1686456 w 1886365"/>
                <a:gd name="connsiteY14" fmla="*/ 3497366 h 4952364"/>
                <a:gd name="connsiteX15" fmla="*/ 1882402 w 1886365"/>
                <a:gd name="connsiteY15" fmla="*/ 2781393 h 4952364"/>
                <a:gd name="connsiteX16" fmla="*/ 1865670 w 1886365"/>
                <a:gd name="connsiteY16" fmla="*/ 2763339 h 4952364"/>
                <a:gd name="connsiteX17" fmla="*/ 1575934 w 1886365"/>
                <a:gd name="connsiteY17" fmla="*/ 2747928 h 4952364"/>
                <a:gd name="connsiteX18" fmla="*/ 1564486 w 1886365"/>
                <a:gd name="connsiteY18" fmla="*/ 2745286 h 4952364"/>
                <a:gd name="connsiteX19" fmla="*/ 1569329 w 1886365"/>
                <a:gd name="connsiteY19" fmla="*/ 2733397 h 4952364"/>
                <a:gd name="connsiteX20" fmla="*/ 1886365 w 1886365"/>
                <a:gd name="connsiteY20" fmla="*/ 2326094 h 4952364"/>
                <a:gd name="connsiteX21" fmla="*/ 349180 w 1886365"/>
                <a:gd name="connsiteY21" fmla="*/ 3967197 h 4952364"/>
                <a:gd name="connsiteX22" fmla="*/ 350061 w 1886365"/>
                <a:gd name="connsiteY22" fmla="*/ 3965876 h 4952364"/>
                <a:gd name="connsiteX23" fmla="*/ 351382 w 1886365"/>
                <a:gd name="connsiteY23" fmla="*/ 3966756 h 4952364"/>
                <a:gd name="connsiteX24" fmla="*/ 349180 w 1886365"/>
                <a:gd name="connsiteY24" fmla="*/ 3967197 h 4952364"/>
                <a:gd name="connsiteX25" fmla="*/ 93790 w 1886365"/>
                <a:gd name="connsiteY25" fmla="*/ 2146880 h 4952364"/>
                <a:gd name="connsiteX26" fmla="*/ 92029 w 1886365"/>
                <a:gd name="connsiteY26" fmla="*/ 2145559 h 4952364"/>
                <a:gd name="connsiteX27" fmla="*/ 93790 w 1886365"/>
                <a:gd name="connsiteY27" fmla="*/ 2146880 h 4952364"/>
                <a:gd name="connsiteX0" fmla="*/ 1909829 w 1909829"/>
                <a:gd name="connsiteY0" fmla="*/ 2326094 h 4952364"/>
                <a:gd name="connsiteX1" fmla="*/ 1907628 w 1909829"/>
                <a:gd name="connsiteY1" fmla="*/ 2299234 h 4952364"/>
                <a:gd name="connsiteX2" fmla="*/ 611742 w 1909829"/>
                <a:gd name="connsiteY2" fmla="*/ 1436631 h 4952364"/>
                <a:gd name="connsiteX3" fmla="*/ 610862 w 1909829"/>
                <a:gd name="connsiteY3" fmla="*/ 1430466 h 4952364"/>
                <a:gd name="connsiteX4" fmla="*/ 543051 w 1909829"/>
                <a:gd name="connsiteY4" fmla="*/ 976488 h 4952364"/>
                <a:gd name="connsiteX5" fmla="*/ 343126 w 1909829"/>
                <a:gd name="connsiteY5" fmla="*/ 0 h 4952364"/>
                <a:gd name="connsiteX6" fmla="*/ 34913 w 1909829"/>
                <a:gd name="connsiteY6" fmla="*/ 969443 h 4952364"/>
                <a:gd name="connsiteX7" fmla="*/ 24345 w 1909829"/>
                <a:gd name="connsiteY7" fmla="*/ 4952210 h 4952364"/>
                <a:gd name="connsiteX8" fmla="*/ 189468 w 1909829"/>
                <a:gd name="connsiteY8" fmla="*/ 4825836 h 4952364"/>
                <a:gd name="connsiteX9" fmla="*/ 274891 w 1909829"/>
                <a:gd name="connsiteY9" fmla="*/ 4486784 h 4952364"/>
                <a:gd name="connsiteX10" fmla="*/ 477002 w 1909829"/>
                <a:gd name="connsiteY10" fmla="*/ 3690671 h 4952364"/>
                <a:gd name="connsiteX11" fmla="*/ 494175 w 1909829"/>
                <a:gd name="connsiteY11" fmla="*/ 3677020 h 4952364"/>
                <a:gd name="connsiteX12" fmla="*/ 1399930 w 1909829"/>
                <a:gd name="connsiteY12" fmla="*/ 3933291 h 4952364"/>
                <a:gd name="connsiteX13" fmla="*/ 1709920 w 1909829"/>
                <a:gd name="connsiteY13" fmla="*/ 3497366 h 4952364"/>
                <a:gd name="connsiteX14" fmla="*/ 1905866 w 1909829"/>
                <a:gd name="connsiteY14" fmla="*/ 2781393 h 4952364"/>
                <a:gd name="connsiteX15" fmla="*/ 1889134 w 1909829"/>
                <a:gd name="connsiteY15" fmla="*/ 2763339 h 4952364"/>
                <a:gd name="connsiteX16" fmla="*/ 1599398 w 1909829"/>
                <a:gd name="connsiteY16" fmla="*/ 2747928 h 4952364"/>
                <a:gd name="connsiteX17" fmla="*/ 1587950 w 1909829"/>
                <a:gd name="connsiteY17" fmla="*/ 2745286 h 4952364"/>
                <a:gd name="connsiteX18" fmla="*/ 1592793 w 1909829"/>
                <a:gd name="connsiteY18" fmla="*/ 2733397 h 4952364"/>
                <a:gd name="connsiteX19" fmla="*/ 1909829 w 1909829"/>
                <a:gd name="connsiteY19" fmla="*/ 2326094 h 4952364"/>
                <a:gd name="connsiteX20" fmla="*/ 372644 w 1909829"/>
                <a:gd name="connsiteY20" fmla="*/ 3967197 h 4952364"/>
                <a:gd name="connsiteX21" fmla="*/ 373525 w 1909829"/>
                <a:gd name="connsiteY21" fmla="*/ 3965876 h 4952364"/>
                <a:gd name="connsiteX22" fmla="*/ 374846 w 1909829"/>
                <a:gd name="connsiteY22" fmla="*/ 3966756 h 4952364"/>
                <a:gd name="connsiteX23" fmla="*/ 372644 w 1909829"/>
                <a:gd name="connsiteY23" fmla="*/ 3967197 h 4952364"/>
                <a:gd name="connsiteX24" fmla="*/ 117254 w 1909829"/>
                <a:gd name="connsiteY24" fmla="*/ 2146880 h 4952364"/>
                <a:gd name="connsiteX25" fmla="*/ 115493 w 1909829"/>
                <a:gd name="connsiteY25" fmla="*/ 2145559 h 4952364"/>
                <a:gd name="connsiteX26" fmla="*/ 117254 w 1909829"/>
                <a:gd name="connsiteY26" fmla="*/ 2146880 h 4952364"/>
                <a:gd name="connsiteX0" fmla="*/ 1909829 w 1909829"/>
                <a:gd name="connsiteY0" fmla="*/ 2339296 h 4965566"/>
                <a:gd name="connsiteX1" fmla="*/ 1907628 w 1909829"/>
                <a:gd name="connsiteY1" fmla="*/ 2312436 h 4965566"/>
                <a:gd name="connsiteX2" fmla="*/ 611742 w 1909829"/>
                <a:gd name="connsiteY2" fmla="*/ 1449833 h 4965566"/>
                <a:gd name="connsiteX3" fmla="*/ 610862 w 1909829"/>
                <a:gd name="connsiteY3" fmla="*/ 1443668 h 4965566"/>
                <a:gd name="connsiteX4" fmla="*/ 543051 w 1909829"/>
                <a:gd name="connsiteY4" fmla="*/ 989690 h 4965566"/>
                <a:gd name="connsiteX5" fmla="*/ 343126 w 1909829"/>
                <a:gd name="connsiteY5" fmla="*/ 13202 h 4965566"/>
                <a:gd name="connsiteX6" fmla="*/ 34913 w 1909829"/>
                <a:gd name="connsiteY6" fmla="*/ 0 h 4965566"/>
                <a:gd name="connsiteX7" fmla="*/ 24345 w 1909829"/>
                <a:gd name="connsiteY7" fmla="*/ 4965412 h 4965566"/>
                <a:gd name="connsiteX8" fmla="*/ 189468 w 1909829"/>
                <a:gd name="connsiteY8" fmla="*/ 4839038 h 4965566"/>
                <a:gd name="connsiteX9" fmla="*/ 274891 w 1909829"/>
                <a:gd name="connsiteY9" fmla="*/ 4499986 h 4965566"/>
                <a:gd name="connsiteX10" fmla="*/ 477002 w 1909829"/>
                <a:gd name="connsiteY10" fmla="*/ 3703873 h 4965566"/>
                <a:gd name="connsiteX11" fmla="*/ 494175 w 1909829"/>
                <a:gd name="connsiteY11" fmla="*/ 3690222 h 4965566"/>
                <a:gd name="connsiteX12" fmla="*/ 1399930 w 1909829"/>
                <a:gd name="connsiteY12" fmla="*/ 3946493 h 4965566"/>
                <a:gd name="connsiteX13" fmla="*/ 1709920 w 1909829"/>
                <a:gd name="connsiteY13" fmla="*/ 3510568 h 4965566"/>
                <a:gd name="connsiteX14" fmla="*/ 1905866 w 1909829"/>
                <a:gd name="connsiteY14" fmla="*/ 2794595 h 4965566"/>
                <a:gd name="connsiteX15" fmla="*/ 1889134 w 1909829"/>
                <a:gd name="connsiteY15" fmla="*/ 2776541 h 4965566"/>
                <a:gd name="connsiteX16" fmla="*/ 1599398 w 1909829"/>
                <a:gd name="connsiteY16" fmla="*/ 2761130 h 4965566"/>
                <a:gd name="connsiteX17" fmla="*/ 1587950 w 1909829"/>
                <a:gd name="connsiteY17" fmla="*/ 2758488 h 4965566"/>
                <a:gd name="connsiteX18" fmla="*/ 1592793 w 1909829"/>
                <a:gd name="connsiteY18" fmla="*/ 2746599 h 4965566"/>
                <a:gd name="connsiteX19" fmla="*/ 1909829 w 1909829"/>
                <a:gd name="connsiteY19" fmla="*/ 2339296 h 4965566"/>
                <a:gd name="connsiteX20" fmla="*/ 372644 w 1909829"/>
                <a:gd name="connsiteY20" fmla="*/ 3980399 h 4965566"/>
                <a:gd name="connsiteX21" fmla="*/ 373525 w 1909829"/>
                <a:gd name="connsiteY21" fmla="*/ 3979078 h 4965566"/>
                <a:gd name="connsiteX22" fmla="*/ 374846 w 1909829"/>
                <a:gd name="connsiteY22" fmla="*/ 3979958 h 4965566"/>
                <a:gd name="connsiteX23" fmla="*/ 372644 w 1909829"/>
                <a:gd name="connsiteY23" fmla="*/ 3980399 h 4965566"/>
                <a:gd name="connsiteX24" fmla="*/ 117254 w 1909829"/>
                <a:gd name="connsiteY24" fmla="*/ 2160082 h 4965566"/>
                <a:gd name="connsiteX25" fmla="*/ 115493 w 1909829"/>
                <a:gd name="connsiteY25" fmla="*/ 2158761 h 4965566"/>
                <a:gd name="connsiteX26" fmla="*/ 117254 w 1909829"/>
                <a:gd name="connsiteY26" fmla="*/ 2160082 h 4965566"/>
                <a:gd name="connsiteX0" fmla="*/ 1927079 w 1927079"/>
                <a:gd name="connsiteY0" fmla="*/ 2326534 h 4952804"/>
                <a:gd name="connsiteX1" fmla="*/ 1924878 w 1927079"/>
                <a:gd name="connsiteY1" fmla="*/ 2299674 h 4952804"/>
                <a:gd name="connsiteX2" fmla="*/ 628992 w 1927079"/>
                <a:gd name="connsiteY2" fmla="*/ 1437071 h 4952804"/>
                <a:gd name="connsiteX3" fmla="*/ 628112 w 1927079"/>
                <a:gd name="connsiteY3" fmla="*/ 1430906 h 4952804"/>
                <a:gd name="connsiteX4" fmla="*/ 560301 w 1927079"/>
                <a:gd name="connsiteY4" fmla="*/ 976928 h 4952804"/>
                <a:gd name="connsiteX5" fmla="*/ 360376 w 1927079"/>
                <a:gd name="connsiteY5" fmla="*/ 440 h 4952804"/>
                <a:gd name="connsiteX6" fmla="*/ 25073 w 1927079"/>
                <a:gd name="connsiteY6" fmla="*/ 0 h 4952804"/>
                <a:gd name="connsiteX7" fmla="*/ 41595 w 1927079"/>
                <a:gd name="connsiteY7" fmla="*/ 4952650 h 4952804"/>
                <a:gd name="connsiteX8" fmla="*/ 206718 w 1927079"/>
                <a:gd name="connsiteY8" fmla="*/ 4826276 h 4952804"/>
                <a:gd name="connsiteX9" fmla="*/ 292141 w 1927079"/>
                <a:gd name="connsiteY9" fmla="*/ 4487224 h 4952804"/>
                <a:gd name="connsiteX10" fmla="*/ 494252 w 1927079"/>
                <a:gd name="connsiteY10" fmla="*/ 3691111 h 4952804"/>
                <a:gd name="connsiteX11" fmla="*/ 511425 w 1927079"/>
                <a:gd name="connsiteY11" fmla="*/ 3677460 h 4952804"/>
                <a:gd name="connsiteX12" fmla="*/ 1417180 w 1927079"/>
                <a:gd name="connsiteY12" fmla="*/ 3933731 h 4952804"/>
                <a:gd name="connsiteX13" fmla="*/ 1727170 w 1927079"/>
                <a:gd name="connsiteY13" fmla="*/ 3497806 h 4952804"/>
                <a:gd name="connsiteX14" fmla="*/ 1923116 w 1927079"/>
                <a:gd name="connsiteY14" fmla="*/ 2781833 h 4952804"/>
                <a:gd name="connsiteX15" fmla="*/ 1906384 w 1927079"/>
                <a:gd name="connsiteY15" fmla="*/ 2763779 h 4952804"/>
                <a:gd name="connsiteX16" fmla="*/ 1616648 w 1927079"/>
                <a:gd name="connsiteY16" fmla="*/ 2748368 h 4952804"/>
                <a:gd name="connsiteX17" fmla="*/ 1605200 w 1927079"/>
                <a:gd name="connsiteY17" fmla="*/ 2745726 h 4952804"/>
                <a:gd name="connsiteX18" fmla="*/ 1610043 w 1927079"/>
                <a:gd name="connsiteY18" fmla="*/ 2733837 h 4952804"/>
                <a:gd name="connsiteX19" fmla="*/ 1927079 w 1927079"/>
                <a:gd name="connsiteY19" fmla="*/ 2326534 h 4952804"/>
                <a:gd name="connsiteX20" fmla="*/ 389894 w 1927079"/>
                <a:gd name="connsiteY20" fmla="*/ 3967637 h 4952804"/>
                <a:gd name="connsiteX21" fmla="*/ 390775 w 1927079"/>
                <a:gd name="connsiteY21" fmla="*/ 3966316 h 4952804"/>
                <a:gd name="connsiteX22" fmla="*/ 392096 w 1927079"/>
                <a:gd name="connsiteY22" fmla="*/ 3967196 h 4952804"/>
                <a:gd name="connsiteX23" fmla="*/ 389894 w 1927079"/>
                <a:gd name="connsiteY23" fmla="*/ 3967637 h 4952804"/>
                <a:gd name="connsiteX24" fmla="*/ 134504 w 1927079"/>
                <a:gd name="connsiteY24" fmla="*/ 2147320 h 4952804"/>
                <a:gd name="connsiteX25" fmla="*/ 132743 w 1927079"/>
                <a:gd name="connsiteY25" fmla="*/ 2145999 h 4952804"/>
                <a:gd name="connsiteX26" fmla="*/ 134504 w 1927079"/>
                <a:gd name="connsiteY26" fmla="*/ 2147320 h 4952804"/>
                <a:gd name="connsiteX0" fmla="*/ 1903174 w 1903174"/>
                <a:gd name="connsiteY0" fmla="*/ 2326534 h 4952804"/>
                <a:gd name="connsiteX1" fmla="*/ 1900973 w 1903174"/>
                <a:gd name="connsiteY1" fmla="*/ 2299674 h 4952804"/>
                <a:gd name="connsiteX2" fmla="*/ 605087 w 1903174"/>
                <a:gd name="connsiteY2" fmla="*/ 1437071 h 4952804"/>
                <a:gd name="connsiteX3" fmla="*/ 604207 w 1903174"/>
                <a:gd name="connsiteY3" fmla="*/ 1430906 h 4952804"/>
                <a:gd name="connsiteX4" fmla="*/ 536396 w 1903174"/>
                <a:gd name="connsiteY4" fmla="*/ 976928 h 4952804"/>
                <a:gd name="connsiteX5" fmla="*/ 336471 w 1903174"/>
                <a:gd name="connsiteY5" fmla="*/ 440 h 4952804"/>
                <a:gd name="connsiteX6" fmla="*/ 1168 w 1903174"/>
                <a:gd name="connsiteY6" fmla="*/ 0 h 4952804"/>
                <a:gd name="connsiteX7" fmla="*/ 17690 w 1903174"/>
                <a:gd name="connsiteY7" fmla="*/ 4952650 h 4952804"/>
                <a:gd name="connsiteX8" fmla="*/ 182813 w 1903174"/>
                <a:gd name="connsiteY8" fmla="*/ 4826276 h 4952804"/>
                <a:gd name="connsiteX9" fmla="*/ 268236 w 1903174"/>
                <a:gd name="connsiteY9" fmla="*/ 4487224 h 4952804"/>
                <a:gd name="connsiteX10" fmla="*/ 470347 w 1903174"/>
                <a:gd name="connsiteY10" fmla="*/ 3691111 h 4952804"/>
                <a:gd name="connsiteX11" fmla="*/ 487520 w 1903174"/>
                <a:gd name="connsiteY11" fmla="*/ 3677460 h 4952804"/>
                <a:gd name="connsiteX12" fmla="*/ 1393275 w 1903174"/>
                <a:gd name="connsiteY12" fmla="*/ 3933731 h 4952804"/>
                <a:gd name="connsiteX13" fmla="*/ 1703265 w 1903174"/>
                <a:gd name="connsiteY13" fmla="*/ 3497806 h 4952804"/>
                <a:gd name="connsiteX14" fmla="*/ 1899211 w 1903174"/>
                <a:gd name="connsiteY14" fmla="*/ 2781833 h 4952804"/>
                <a:gd name="connsiteX15" fmla="*/ 1882479 w 1903174"/>
                <a:gd name="connsiteY15" fmla="*/ 2763779 h 4952804"/>
                <a:gd name="connsiteX16" fmla="*/ 1592743 w 1903174"/>
                <a:gd name="connsiteY16" fmla="*/ 2748368 h 4952804"/>
                <a:gd name="connsiteX17" fmla="*/ 1581295 w 1903174"/>
                <a:gd name="connsiteY17" fmla="*/ 2745726 h 4952804"/>
                <a:gd name="connsiteX18" fmla="*/ 1586138 w 1903174"/>
                <a:gd name="connsiteY18" fmla="*/ 2733837 h 4952804"/>
                <a:gd name="connsiteX19" fmla="*/ 1903174 w 1903174"/>
                <a:gd name="connsiteY19" fmla="*/ 2326534 h 4952804"/>
                <a:gd name="connsiteX20" fmla="*/ 365989 w 1903174"/>
                <a:gd name="connsiteY20" fmla="*/ 3967637 h 4952804"/>
                <a:gd name="connsiteX21" fmla="*/ 366870 w 1903174"/>
                <a:gd name="connsiteY21" fmla="*/ 3966316 h 4952804"/>
                <a:gd name="connsiteX22" fmla="*/ 368191 w 1903174"/>
                <a:gd name="connsiteY22" fmla="*/ 3967196 h 4952804"/>
                <a:gd name="connsiteX23" fmla="*/ 365989 w 1903174"/>
                <a:gd name="connsiteY23" fmla="*/ 3967637 h 4952804"/>
                <a:gd name="connsiteX24" fmla="*/ 110599 w 1903174"/>
                <a:gd name="connsiteY24" fmla="*/ 2147320 h 4952804"/>
                <a:gd name="connsiteX25" fmla="*/ 108838 w 1903174"/>
                <a:gd name="connsiteY25" fmla="*/ 2145999 h 4952804"/>
                <a:gd name="connsiteX26" fmla="*/ 110599 w 1903174"/>
                <a:gd name="connsiteY26" fmla="*/ 2147320 h 49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03174" h="4952804">
                  <a:moveTo>
                    <a:pt x="1903174" y="2326534"/>
                  </a:moveTo>
                  <a:lnTo>
                    <a:pt x="1900973" y="2299674"/>
                  </a:lnTo>
                  <a:cubicBezTo>
                    <a:pt x="1881598" y="2289546"/>
                    <a:pt x="601124" y="1461289"/>
                    <a:pt x="605087" y="1437071"/>
                  </a:cubicBezTo>
                  <a:cubicBezTo>
                    <a:pt x="605528" y="1434869"/>
                    <a:pt x="604647" y="1433108"/>
                    <a:pt x="604207" y="1430906"/>
                  </a:cubicBezTo>
                  <a:cubicBezTo>
                    <a:pt x="592758" y="1380709"/>
                    <a:pt x="533754" y="1001587"/>
                    <a:pt x="536396" y="976928"/>
                  </a:cubicBezTo>
                  <a:cubicBezTo>
                    <a:pt x="536836" y="974286"/>
                    <a:pt x="338233" y="2202"/>
                    <a:pt x="336471" y="440"/>
                  </a:cubicBezTo>
                  <a:lnTo>
                    <a:pt x="1168" y="0"/>
                  </a:lnTo>
                  <a:cubicBezTo>
                    <a:pt x="2217" y="857272"/>
                    <a:pt x="-8069" y="4309918"/>
                    <a:pt x="17690" y="4952650"/>
                  </a:cubicBezTo>
                  <a:cubicBezTo>
                    <a:pt x="147586" y="4953531"/>
                    <a:pt x="150669" y="4954852"/>
                    <a:pt x="182813" y="4826276"/>
                  </a:cubicBezTo>
                  <a:cubicBezTo>
                    <a:pt x="211434" y="4713112"/>
                    <a:pt x="240055" y="4599948"/>
                    <a:pt x="268236" y="4487224"/>
                  </a:cubicBezTo>
                  <a:cubicBezTo>
                    <a:pt x="321956" y="4219064"/>
                    <a:pt x="417948" y="3959270"/>
                    <a:pt x="470347" y="3691111"/>
                  </a:cubicBezTo>
                  <a:cubicBezTo>
                    <a:pt x="472108" y="3683184"/>
                    <a:pt x="476511" y="3674378"/>
                    <a:pt x="487520" y="3677460"/>
                  </a:cubicBezTo>
                  <a:cubicBezTo>
                    <a:pt x="779457" y="3765086"/>
                    <a:pt x="1092090" y="3886616"/>
                    <a:pt x="1393275" y="3933731"/>
                  </a:cubicBezTo>
                  <a:cubicBezTo>
                    <a:pt x="1519208" y="3953546"/>
                    <a:pt x="1656150" y="3602164"/>
                    <a:pt x="1703265" y="3497806"/>
                  </a:cubicBezTo>
                  <a:cubicBezTo>
                    <a:pt x="1797936" y="3289091"/>
                    <a:pt x="1911981" y="3016088"/>
                    <a:pt x="1899211" y="2781833"/>
                  </a:cubicBezTo>
                  <a:cubicBezTo>
                    <a:pt x="1898771" y="2770384"/>
                    <a:pt x="1893927" y="2765541"/>
                    <a:pt x="1882479" y="2763779"/>
                  </a:cubicBezTo>
                  <a:cubicBezTo>
                    <a:pt x="1855619" y="2759817"/>
                    <a:pt x="1662315" y="2751891"/>
                    <a:pt x="1592743" y="2748368"/>
                  </a:cubicBezTo>
                  <a:cubicBezTo>
                    <a:pt x="1588780" y="2748368"/>
                    <a:pt x="1583496" y="2749689"/>
                    <a:pt x="1581295" y="2745726"/>
                  </a:cubicBezTo>
                  <a:cubicBezTo>
                    <a:pt x="1578212" y="2740883"/>
                    <a:pt x="1583056" y="2737360"/>
                    <a:pt x="1586138" y="2733837"/>
                  </a:cubicBezTo>
                  <a:lnTo>
                    <a:pt x="1903174" y="2326534"/>
                  </a:lnTo>
                  <a:close/>
                  <a:moveTo>
                    <a:pt x="365989" y="3967637"/>
                  </a:moveTo>
                  <a:cubicBezTo>
                    <a:pt x="366429" y="3967196"/>
                    <a:pt x="366429" y="3966756"/>
                    <a:pt x="366870" y="3966316"/>
                  </a:cubicBezTo>
                  <a:cubicBezTo>
                    <a:pt x="367310" y="3966756"/>
                    <a:pt x="367750" y="3966756"/>
                    <a:pt x="368191" y="3967196"/>
                  </a:cubicBezTo>
                  <a:cubicBezTo>
                    <a:pt x="367310" y="3967196"/>
                    <a:pt x="366870" y="3967196"/>
                    <a:pt x="365989" y="3967637"/>
                  </a:cubicBezTo>
                  <a:close/>
                  <a:moveTo>
                    <a:pt x="110599" y="2147320"/>
                  </a:moveTo>
                  <a:cubicBezTo>
                    <a:pt x="110159" y="2146880"/>
                    <a:pt x="109278" y="2146440"/>
                    <a:pt x="108838" y="2145999"/>
                  </a:cubicBezTo>
                  <a:cubicBezTo>
                    <a:pt x="109718" y="2145999"/>
                    <a:pt x="110159" y="2146440"/>
                    <a:pt x="110599" y="2147320"/>
                  </a:cubicBezTo>
                  <a:close/>
                </a:path>
              </a:pathLst>
            </a:custGeom>
            <a:solidFill>
              <a:srgbClr val="F2F2F2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ACD310-1E3A-4908-8983-C9CAF1E447FD}"/>
                </a:ext>
              </a:extLst>
            </p:cNvPr>
            <p:cNvSpPr/>
            <p:nvPr/>
          </p:nvSpPr>
          <p:spPr>
            <a:xfrm>
              <a:off x="8614118" y="2646941"/>
              <a:ext cx="3230842" cy="3979684"/>
            </a:xfrm>
            <a:custGeom>
              <a:avLst/>
              <a:gdLst>
                <a:gd name="connsiteX0" fmla="*/ 3230814 w 3230842"/>
                <a:gd name="connsiteY0" fmla="*/ 0 h 3979684"/>
                <a:gd name="connsiteX1" fmla="*/ 653133 w 3230842"/>
                <a:gd name="connsiteY1" fmla="*/ 0 h 3979684"/>
                <a:gd name="connsiteX2" fmla="*/ 606018 w 3230842"/>
                <a:gd name="connsiteY2" fmla="*/ 118008 h 3979684"/>
                <a:gd name="connsiteX3" fmla="*/ 524117 w 3230842"/>
                <a:gd name="connsiteY3" fmla="*/ 236896 h 3979684"/>
                <a:gd name="connsiteX4" fmla="*/ 440455 w 3230842"/>
                <a:gd name="connsiteY4" fmla="*/ 280049 h 3979684"/>
                <a:gd name="connsiteX5" fmla="*/ 324648 w 3230842"/>
                <a:gd name="connsiteY5" fmla="*/ 349620 h 3979684"/>
                <a:gd name="connsiteX6" fmla="*/ 263002 w 3230842"/>
                <a:gd name="connsiteY6" fmla="*/ 421394 h 3979684"/>
                <a:gd name="connsiteX7" fmla="*/ 194311 w 3230842"/>
                <a:gd name="connsiteY7" fmla="*/ 484361 h 3979684"/>
                <a:gd name="connsiteX8" fmla="*/ 141032 w 3230842"/>
                <a:gd name="connsiteY8" fmla="*/ 505497 h 3979684"/>
                <a:gd name="connsiteX9" fmla="*/ 60892 w 3230842"/>
                <a:gd name="connsiteY9" fmla="*/ 574628 h 3979684"/>
                <a:gd name="connsiteX10" fmla="*/ 3649 w 3230842"/>
                <a:gd name="connsiteY10" fmla="*/ 853356 h 3979684"/>
                <a:gd name="connsiteX11" fmla="*/ 72781 w 3230842"/>
                <a:gd name="connsiteY11" fmla="*/ 964318 h 3979684"/>
                <a:gd name="connsiteX12" fmla="*/ 245389 w 3230842"/>
                <a:gd name="connsiteY12" fmla="*/ 1014516 h 3979684"/>
                <a:gd name="connsiteX13" fmla="*/ 245389 w 3230842"/>
                <a:gd name="connsiteY13" fmla="*/ 1014516 h 3979684"/>
                <a:gd name="connsiteX14" fmla="*/ 231739 w 3230842"/>
                <a:gd name="connsiteY14" fmla="*/ 1066034 h 3979684"/>
                <a:gd name="connsiteX15" fmla="*/ 208842 w 3230842"/>
                <a:gd name="connsiteY15" fmla="*/ 1277392 h 3979684"/>
                <a:gd name="connsiteX16" fmla="*/ 226896 w 3230842"/>
                <a:gd name="connsiteY16" fmla="*/ 1623049 h 3979684"/>
                <a:gd name="connsiteX17" fmla="*/ 226896 w 3230842"/>
                <a:gd name="connsiteY17" fmla="*/ 1623049 h 3979684"/>
                <a:gd name="connsiteX18" fmla="*/ 285459 w 3230842"/>
                <a:gd name="connsiteY18" fmla="*/ 1894291 h 3979684"/>
                <a:gd name="connsiteX19" fmla="*/ 425484 w 3230842"/>
                <a:gd name="connsiteY19" fmla="*/ 2184908 h 3979684"/>
                <a:gd name="connsiteX20" fmla="*/ 628475 w 3230842"/>
                <a:gd name="connsiteY20" fmla="*/ 2423566 h 3979684"/>
                <a:gd name="connsiteX21" fmla="*/ 814293 w 3230842"/>
                <a:gd name="connsiteY21" fmla="*/ 2520878 h 3979684"/>
                <a:gd name="connsiteX22" fmla="*/ 833227 w 3230842"/>
                <a:gd name="connsiteY22" fmla="*/ 2554784 h 3979684"/>
                <a:gd name="connsiteX23" fmla="*/ 785231 w 3230842"/>
                <a:gd name="connsiteY23" fmla="*/ 2923778 h 3979684"/>
                <a:gd name="connsiteX24" fmla="*/ 769820 w 3230842"/>
                <a:gd name="connsiteY24" fmla="*/ 3262831 h 3979684"/>
                <a:gd name="connsiteX25" fmla="*/ 818697 w 3230842"/>
                <a:gd name="connsiteY25" fmla="*/ 3679381 h 3979684"/>
                <a:gd name="connsiteX26" fmla="*/ 889589 w 3230842"/>
                <a:gd name="connsiteY26" fmla="*/ 3979245 h 3979684"/>
                <a:gd name="connsiteX27" fmla="*/ 900597 w 3230842"/>
                <a:gd name="connsiteY27" fmla="*/ 3979685 h 3979684"/>
                <a:gd name="connsiteX28" fmla="*/ 3184139 w 3230842"/>
                <a:gd name="connsiteY28" fmla="*/ 3979685 h 3979684"/>
                <a:gd name="connsiteX29" fmla="*/ 3192505 w 3230842"/>
                <a:gd name="connsiteY29" fmla="*/ 3960751 h 3979684"/>
                <a:gd name="connsiteX30" fmla="*/ 3229933 w 3230842"/>
                <a:gd name="connsiteY30" fmla="*/ 3634027 h 3979684"/>
                <a:gd name="connsiteX31" fmla="*/ 3161682 w 3230842"/>
                <a:gd name="connsiteY31" fmla="*/ 2196356 h 3979684"/>
                <a:gd name="connsiteX32" fmla="*/ 2997880 w 3230842"/>
                <a:gd name="connsiteY32" fmla="*/ 1655634 h 3979684"/>
                <a:gd name="connsiteX33" fmla="*/ 2996559 w 3230842"/>
                <a:gd name="connsiteY33" fmla="*/ 1656514 h 3979684"/>
                <a:gd name="connsiteX34" fmla="*/ 3230814 w 3230842"/>
                <a:gd name="connsiteY34" fmla="*/ 0 h 3979684"/>
                <a:gd name="connsiteX35" fmla="*/ 1303938 w 3230842"/>
                <a:gd name="connsiteY35" fmla="*/ 329365 h 3979684"/>
                <a:gd name="connsiteX36" fmla="*/ 1304378 w 3230842"/>
                <a:gd name="connsiteY36" fmla="*/ 329365 h 3979684"/>
                <a:gd name="connsiteX37" fmla="*/ 1304378 w 3230842"/>
                <a:gd name="connsiteY37" fmla="*/ 329806 h 3979684"/>
                <a:gd name="connsiteX38" fmla="*/ 1303938 w 3230842"/>
                <a:gd name="connsiteY38" fmla="*/ 329365 h 3979684"/>
                <a:gd name="connsiteX39" fmla="*/ 2616996 w 3230842"/>
                <a:gd name="connsiteY39" fmla="*/ 1455725 h 3979684"/>
                <a:gd name="connsiteX40" fmla="*/ 2616996 w 3230842"/>
                <a:gd name="connsiteY40" fmla="*/ 1455725 h 3979684"/>
                <a:gd name="connsiteX41" fmla="*/ 2616996 w 3230842"/>
                <a:gd name="connsiteY41" fmla="*/ 1455725 h 3979684"/>
                <a:gd name="connsiteX42" fmla="*/ 2616996 w 3230842"/>
                <a:gd name="connsiteY42" fmla="*/ 1456165 h 3979684"/>
                <a:gd name="connsiteX43" fmla="*/ 2616996 w 3230842"/>
                <a:gd name="connsiteY43" fmla="*/ 1456165 h 3979684"/>
                <a:gd name="connsiteX44" fmla="*/ 2616996 w 3230842"/>
                <a:gd name="connsiteY44" fmla="*/ 1456165 h 3979684"/>
                <a:gd name="connsiteX45" fmla="*/ 2616996 w 3230842"/>
                <a:gd name="connsiteY45" fmla="*/ 1456165 h 3979684"/>
                <a:gd name="connsiteX46" fmla="*/ 2061743 w 3230842"/>
                <a:gd name="connsiteY46" fmla="*/ 177452 h 3979684"/>
                <a:gd name="connsiteX47" fmla="*/ 2060421 w 3230842"/>
                <a:gd name="connsiteY47" fmla="*/ 177893 h 3979684"/>
                <a:gd name="connsiteX48" fmla="*/ 2060421 w 3230842"/>
                <a:gd name="connsiteY48" fmla="*/ 177452 h 3979684"/>
                <a:gd name="connsiteX49" fmla="*/ 2061743 w 3230842"/>
                <a:gd name="connsiteY49" fmla="*/ 177452 h 3979684"/>
                <a:gd name="connsiteX50" fmla="*/ 2670717 w 3230842"/>
                <a:gd name="connsiteY50" fmla="*/ 261115 h 3979684"/>
                <a:gd name="connsiteX51" fmla="*/ 2670717 w 3230842"/>
                <a:gd name="connsiteY51" fmla="*/ 261115 h 3979684"/>
                <a:gd name="connsiteX52" fmla="*/ 2670717 w 3230842"/>
                <a:gd name="connsiteY52" fmla="*/ 260674 h 3979684"/>
                <a:gd name="connsiteX53" fmla="*/ 2670717 w 3230842"/>
                <a:gd name="connsiteY53" fmla="*/ 261115 h 3979684"/>
                <a:gd name="connsiteX54" fmla="*/ 2267376 w 3230842"/>
                <a:gd name="connsiteY54" fmla="*/ 103037 h 3979684"/>
                <a:gd name="connsiteX55" fmla="*/ 2267816 w 3230842"/>
                <a:gd name="connsiteY55" fmla="*/ 103917 h 3979684"/>
                <a:gd name="connsiteX56" fmla="*/ 2263413 w 3230842"/>
                <a:gd name="connsiteY56" fmla="*/ 104798 h 3979684"/>
                <a:gd name="connsiteX57" fmla="*/ 2266495 w 3230842"/>
                <a:gd name="connsiteY57" fmla="*/ 103917 h 3979684"/>
                <a:gd name="connsiteX58" fmla="*/ 2267376 w 3230842"/>
                <a:gd name="connsiteY58" fmla="*/ 103037 h 3979684"/>
                <a:gd name="connsiteX59" fmla="*/ 1940212 w 3230842"/>
                <a:gd name="connsiteY59" fmla="*/ 177452 h 3979684"/>
                <a:gd name="connsiteX60" fmla="*/ 1940212 w 3230842"/>
                <a:gd name="connsiteY60" fmla="*/ 177452 h 3979684"/>
                <a:gd name="connsiteX61" fmla="*/ 1940212 w 3230842"/>
                <a:gd name="connsiteY61" fmla="*/ 177452 h 3979684"/>
                <a:gd name="connsiteX62" fmla="*/ 1940212 w 3230842"/>
                <a:gd name="connsiteY62" fmla="*/ 177452 h 3979684"/>
                <a:gd name="connsiteX63" fmla="*/ 1940212 w 3230842"/>
                <a:gd name="connsiteY63" fmla="*/ 177452 h 3979684"/>
                <a:gd name="connsiteX64" fmla="*/ 1940212 w 3230842"/>
                <a:gd name="connsiteY64" fmla="*/ 177452 h 397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30842" h="3979684">
                  <a:moveTo>
                    <a:pt x="3230814" y="0"/>
                  </a:moveTo>
                  <a:cubicBezTo>
                    <a:pt x="3201752" y="0"/>
                    <a:pt x="929659" y="0"/>
                    <a:pt x="653133" y="0"/>
                  </a:cubicBezTo>
                  <a:cubicBezTo>
                    <a:pt x="637722" y="39630"/>
                    <a:pt x="624071" y="79699"/>
                    <a:pt x="606018" y="118008"/>
                  </a:cubicBezTo>
                  <a:cubicBezTo>
                    <a:pt x="584882" y="162041"/>
                    <a:pt x="563306" y="205193"/>
                    <a:pt x="524117" y="236896"/>
                  </a:cubicBezTo>
                  <a:cubicBezTo>
                    <a:pt x="499018" y="257152"/>
                    <a:pt x="469076" y="267279"/>
                    <a:pt x="440455" y="280049"/>
                  </a:cubicBezTo>
                  <a:cubicBezTo>
                    <a:pt x="399064" y="298542"/>
                    <a:pt x="355031" y="312633"/>
                    <a:pt x="324648" y="349620"/>
                  </a:cubicBezTo>
                  <a:cubicBezTo>
                    <a:pt x="304393" y="373839"/>
                    <a:pt x="284138" y="398057"/>
                    <a:pt x="263002" y="421394"/>
                  </a:cubicBezTo>
                  <a:cubicBezTo>
                    <a:pt x="242307" y="444731"/>
                    <a:pt x="226896" y="473793"/>
                    <a:pt x="194311" y="484361"/>
                  </a:cubicBezTo>
                  <a:cubicBezTo>
                    <a:pt x="176258" y="490525"/>
                    <a:pt x="159085" y="499772"/>
                    <a:pt x="141032" y="505497"/>
                  </a:cubicBezTo>
                  <a:cubicBezTo>
                    <a:pt x="103604" y="516505"/>
                    <a:pt x="79386" y="542484"/>
                    <a:pt x="60892" y="574628"/>
                  </a:cubicBezTo>
                  <a:cubicBezTo>
                    <a:pt x="12016" y="661373"/>
                    <a:pt x="-9120" y="754722"/>
                    <a:pt x="3649" y="853356"/>
                  </a:cubicBezTo>
                  <a:cubicBezTo>
                    <a:pt x="9374" y="899590"/>
                    <a:pt x="30950" y="938779"/>
                    <a:pt x="72781" y="964318"/>
                  </a:cubicBezTo>
                  <a:cubicBezTo>
                    <a:pt x="125620" y="996462"/>
                    <a:pt x="184624" y="1008792"/>
                    <a:pt x="245389" y="1014516"/>
                  </a:cubicBezTo>
                  <a:lnTo>
                    <a:pt x="245389" y="1014516"/>
                  </a:lnTo>
                  <a:cubicBezTo>
                    <a:pt x="237023" y="1030808"/>
                    <a:pt x="235262" y="1048421"/>
                    <a:pt x="231739" y="1066034"/>
                  </a:cubicBezTo>
                  <a:cubicBezTo>
                    <a:pt x="218089" y="1135606"/>
                    <a:pt x="210603" y="1206499"/>
                    <a:pt x="208842" y="1277392"/>
                  </a:cubicBezTo>
                  <a:cubicBezTo>
                    <a:pt x="207521" y="1332873"/>
                    <a:pt x="225575" y="1623049"/>
                    <a:pt x="226896" y="1623049"/>
                  </a:cubicBezTo>
                  <a:cubicBezTo>
                    <a:pt x="226896" y="1623049"/>
                    <a:pt x="226896" y="1623049"/>
                    <a:pt x="226896" y="1623049"/>
                  </a:cubicBezTo>
                  <a:cubicBezTo>
                    <a:pt x="226896" y="1634057"/>
                    <a:pt x="259480" y="1815913"/>
                    <a:pt x="285459" y="1894291"/>
                  </a:cubicBezTo>
                  <a:cubicBezTo>
                    <a:pt x="319805" y="1997328"/>
                    <a:pt x="365599" y="2094200"/>
                    <a:pt x="425484" y="2184908"/>
                  </a:cubicBezTo>
                  <a:cubicBezTo>
                    <a:pt x="483167" y="2272974"/>
                    <a:pt x="548335" y="2354874"/>
                    <a:pt x="628475" y="2423566"/>
                  </a:cubicBezTo>
                  <a:cubicBezTo>
                    <a:pt x="683076" y="2470241"/>
                    <a:pt x="743400" y="2506347"/>
                    <a:pt x="814293" y="2520878"/>
                  </a:cubicBezTo>
                  <a:cubicBezTo>
                    <a:pt x="834108" y="2524841"/>
                    <a:pt x="835429" y="2542454"/>
                    <a:pt x="833227" y="2554784"/>
                  </a:cubicBezTo>
                  <a:cubicBezTo>
                    <a:pt x="814733" y="2677635"/>
                    <a:pt x="797120" y="2800046"/>
                    <a:pt x="785231" y="2923778"/>
                  </a:cubicBezTo>
                  <a:cubicBezTo>
                    <a:pt x="774664" y="3036502"/>
                    <a:pt x="766738" y="3149667"/>
                    <a:pt x="769820" y="3262831"/>
                  </a:cubicBezTo>
                  <a:cubicBezTo>
                    <a:pt x="773343" y="3403296"/>
                    <a:pt x="791836" y="3541999"/>
                    <a:pt x="818697" y="3679381"/>
                  </a:cubicBezTo>
                  <a:cubicBezTo>
                    <a:pt x="838511" y="3780216"/>
                    <a:pt x="863170" y="3879730"/>
                    <a:pt x="889589" y="3979245"/>
                  </a:cubicBezTo>
                  <a:cubicBezTo>
                    <a:pt x="893112" y="3979245"/>
                    <a:pt x="896635" y="3979685"/>
                    <a:pt x="900597" y="3979685"/>
                  </a:cubicBezTo>
                  <a:cubicBezTo>
                    <a:pt x="1661925" y="3979685"/>
                    <a:pt x="2422812" y="3979685"/>
                    <a:pt x="3184139" y="3979685"/>
                  </a:cubicBezTo>
                  <a:cubicBezTo>
                    <a:pt x="3191624" y="3975282"/>
                    <a:pt x="3191184" y="3967796"/>
                    <a:pt x="3192505" y="3960751"/>
                  </a:cubicBezTo>
                  <a:cubicBezTo>
                    <a:pt x="3207036" y="3851990"/>
                    <a:pt x="3223768" y="3743669"/>
                    <a:pt x="3229933" y="3634027"/>
                  </a:cubicBezTo>
                  <a:cubicBezTo>
                    <a:pt x="3229933" y="3613773"/>
                    <a:pt x="3217604" y="2588689"/>
                    <a:pt x="3161682" y="2196356"/>
                  </a:cubicBezTo>
                  <a:cubicBezTo>
                    <a:pt x="3130859" y="1980596"/>
                    <a:pt x="3031785" y="1846296"/>
                    <a:pt x="2997880" y="1655634"/>
                  </a:cubicBezTo>
                  <a:cubicBezTo>
                    <a:pt x="2997440" y="1656074"/>
                    <a:pt x="2996999" y="1656514"/>
                    <a:pt x="2996559" y="1656514"/>
                  </a:cubicBezTo>
                  <a:cubicBezTo>
                    <a:pt x="2919942" y="811525"/>
                    <a:pt x="3234336" y="26420"/>
                    <a:pt x="3230814" y="0"/>
                  </a:cubicBezTo>
                  <a:close/>
                  <a:moveTo>
                    <a:pt x="1303938" y="329365"/>
                  </a:moveTo>
                  <a:cubicBezTo>
                    <a:pt x="1303938" y="329365"/>
                    <a:pt x="1304378" y="329365"/>
                    <a:pt x="1304378" y="329365"/>
                  </a:cubicBezTo>
                  <a:cubicBezTo>
                    <a:pt x="1304378" y="329365"/>
                    <a:pt x="1304378" y="329365"/>
                    <a:pt x="1304378" y="329806"/>
                  </a:cubicBezTo>
                  <a:cubicBezTo>
                    <a:pt x="1305699" y="331127"/>
                    <a:pt x="1303498" y="330246"/>
                    <a:pt x="1303938" y="329365"/>
                  </a:cubicBezTo>
                  <a:close/>
                  <a:moveTo>
                    <a:pt x="2616996" y="1455725"/>
                  </a:moveTo>
                  <a:cubicBezTo>
                    <a:pt x="2616996" y="1454844"/>
                    <a:pt x="2617436" y="1455284"/>
                    <a:pt x="2616996" y="1455725"/>
                  </a:cubicBezTo>
                  <a:lnTo>
                    <a:pt x="2616996" y="1455725"/>
                  </a:lnTo>
                  <a:close/>
                  <a:moveTo>
                    <a:pt x="2616996" y="1456165"/>
                  </a:move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lose/>
                  <a:moveTo>
                    <a:pt x="2061743" y="177452"/>
                  </a:moveTo>
                  <a:cubicBezTo>
                    <a:pt x="2061302" y="177452"/>
                    <a:pt x="2060862" y="177893"/>
                    <a:pt x="2060421" y="177893"/>
                  </a:cubicBezTo>
                  <a:cubicBezTo>
                    <a:pt x="2060421" y="177893"/>
                    <a:pt x="2060421" y="177893"/>
                    <a:pt x="2060421" y="177452"/>
                  </a:cubicBezTo>
                  <a:cubicBezTo>
                    <a:pt x="2060421" y="177452"/>
                    <a:pt x="2060862" y="177452"/>
                    <a:pt x="2061743" y="177452"/>
                  </a:cubicBezTo>
                  <a:close/>
                  <a:moveTo>
                    <a:pt x="2670717" y="261115"/>
                  </a:moveTo>
                  <a:cubicBezTo>
                    <a:pt x="2670717" y="261115"/>
                    <a:pt x="2670276" y="261115"/>
                    <a:pt x="2670717" y="261115"/>
                  </a:cubicBezTo>
                  <a:cubicBezTo>
                    <a:pt x="2670276" y="260674"/>
                    <a:pt x="2670717" y="260674"/>
                    <a:pt x="2670717" y="260674"/>
                  </a:cubicBezTo>
                  <a:cubicBezTo>
                    <a:pt x="2671157" y="259353"/>
                    <a:pt x="2671157" y="260674"/>
                    <a:pt x="2670717" y="261115"/>
                  </a:cubicBezTo>
                  <a:close/>
                  <a:moveTo>
                    <a:pt x="2267376" y="103037"/>
                  </a:moveTo>
                  <a:cubicBezTo>
                    <a:pt x="2266495" y="101275"/>
                    <a:pt x="2268697" y="103037"/>
                    <a:pt x="2267816" y="103917"/>
                  </a:cubicBezTo>
                  <a:cubicBezTo>
                    <a:pt x="2266495" y="104358"/>
                    <a:pt x="2265174" y="104358"/>
                    <a:pt x="2263413" y="104798"/>
                  </a:cubicBezTo>
                  <a:cubicBezTo>
                    <a:pt x="2264294" y="104358"/>
                    <a:pt x="2265615" y="104358"/>
                    <a:pt x="2266495" y="103917"/>
                  </a:cubicBezTo>
                  <a:cubicBezTo>
                    <a:pt x="2267376" y="103917"/>
                    <a:pt x="2267816" y="103477"/>
                    <a:pt x="2267376" y="103037"/>
                  </a:cubicBezTo>
                  <a:close/>
                  <a:moveTo>
                    <a:pt x="1940212" y="177452"/>
                  </a:move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012"/>
                    <a:pt x="1940212" y="177452"/>
                  </a:cubicBezTo>
                  <a:cubicBezTo>
                    <a:pt x="1940212" y="17701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E0F13D-1C10-44A2-9F6F-5C453A98D923}"/>
                </a:ext>
              </a:extLst>
            </p:cNvPr>
            <p:cNvSpPr/>
            <p:nvPr/>
          </p:nvSpPr>
          <p:spPr>
            <a:xfrm>
              <a:off x="8614560" y="2394126"/>
              <a:ext cx="3299744" cy="1573799"/>
            </a:xfrm>
            <a:custGeom>
              <a:avLst/>
              <a:gdLst>
                <a:gd name="connsiteX0" fmla="*/ 3230813 w 3231002"/>
                <a:gd name="connsiteY0" fmla="*/ 0 h 1342560"/>
                <a:gd name="connsiteX1" fmla="*/ 653133 w 3231002"/>
                <a:gd name="connsiteY1" fmla="*/ 17613 h 1342560"/>
                <a:gd name="connsiteX2" fmla="*/ 606018 w 3231002"/>
                <a:gd name="connsiteY2" fmla="*/ 135621 h 1342560"/>
                <a:gd name="connsiteX3" fmla="*/ 524117 w 3231002"/>
                <a:gd name="connsiteY3" fmla="*/ 254510 h 1342560"/>
                <a:gd name="connsiteX4" fmla="*/ 440455 w 3231002"/>
                <a:gd name="connsiteY4" fmla="*/ 297662 h 1342560"/>
                <a:gd name="connsiteX5" fmla="*/ 324648 w 3231002"/>
                <a:gd name="connsiteY5" fmla="*/ 367234 h 1342560"/>
                <a:gd name="connsiteX6" fmla="*/ 263002 w 3231002"/>
                <a:gd name="connsiteY6" fmla="*/ 439007 h 1342560"/>
                <a:gd name="connsiteX7" fmla="*/ 194311 w 3231002"/>
                <a:gd name="connsiteY7" fmla="*/ 501974 h 1342560"/>
                <a:gd name="connsiteX8" fmla="*/ 141032 w 3231002"/>
                <a:gd name="connsiteY8" fmla="*/ 523110 h 1342560"/>
                <a:gd name="connsiteX9" fmla="*/ 60892 w 3231002"/>
                <a:gd name="connsiteY9" fmla="*/ 592241 h 1342560"/>
                <a:gd name="connsiteX10" fmla="*/ 3649 w 3231002"/>
                <a:gd name="connsiteY10" fmla="*/ 870969 h 1342560"/>
                <a:gd name="connsiteX11" fmla="*/ 72781 w 3231002"/>
                <a:gd name="connsiteY11" fmla="*/ 981932 h 1342560"/>
                <a:gd name="connsiteX12" fmla="*/ 245389 w 3231002"/>
                <a:gd name="connsiteY12" fmla="*/ 1032129 h 1342560"/>
                <a:gd name="connsiteX13" fmla="*/ 260801 w 3231002"/>
                <a:gd name="connsiteY13" fmla="*/ 1024643 h 1342560"/>
                <a:gd name="connsiteX14" fmla="*/ 329932 w 3231002"/>
                <a:gd name="connsiteY14" fmla="*/ 967841 h 1342560"/>
                <a:gd name="connsiteX15" fmla="*/ 371763 w 3231002"/>
                <a:gd name="connsiteY15" fmla="*/ 926450 h 1342560"/>
                <a:gd name="connsiteX16" fmla="*/ 812091 w 3231002"/>
                <a:gd name="connsiteY16" fmla="*/ 650365 h 1342560"/>
                <a:gd name="connsiteX17" fmla="*/ 2992596 w 3231002"/>
                <a:gd name="connsiteY17" fmla="*/ 1342560 h 1342560"/>
                <a:gd name="connsiteX18" fmla="*/ 3230813 w 3231002"/>
                <a:gd name="connsiteY18" fmla="*/ 0 h 1342560"/>
                <a:gd name="connsiteX0" fmla="*/ 3230813 w 3231002"/>
                <a:gd name="connsiteY0" fmla="*/ 231239 h 1573799"/>
                <a:gd name="connsiteX1" fmla="*/ 592181 w 3231002"/>
                <a:gd name="connsiteY1" fmla="*/ 0 h 1573799"/>
                <a:gd name="connsiteX2" fmla="*/ 606018 w 3231002"/>
                <a:gd name="connsiteY2" fmla="*/ 366860 h 1573799"/>
                <a:gd name="connsiteX3" fmla="*/ 524117 w 3231002"/>
                <a:gd name="connsiteY3" fmla="*/ 485749 h 1573799"/>
                <a:gd name="connsiteX4" fmla="*/ 440455 w 3231002"/>
                <a:gd name="connsiteY4" fmla="*/ 528901 h 1573799"/>
                <a:gd name="connsiteX5" fmla="*/ 324648 w 3231002"/>
                <a:gd name="connsiteY5" fmla="*/ 598473 h 1573799"/>
                <a:gd name="connsiteX6" fmla="*/ 263002 w 3231002"/>
                <a:gd name="connsiteY6" fmla="*/ 670246 h 1573799"/>
                <a:gd name="connsiteX7" fmla="*/ 194311 w 3231002"/>
                <a:gd name="connsiteY7" fmla="*/ 733213 h 1573799"/>
                <a:gd name="connsiteX8" fmla="*/ 141032 w 3231002"/>
                <a:gd name="connsiteY8" fmla="*/ 754349 h 1573799"/>
                <a:gd name="connsiteX9" fmla="*/ 60892 w 3231002"/>
                <a:gd name="connsiteY9" fmla="*/ 823480 h 1573799"/>
                <a:gd name="connsiteX10" fmla="*/ 3649 w 3231002"/>
                <a:gd name="connsiteY10" fmla="*/ 1102208 h 1573799"/>
                <a:gd name="connsiteX11" fmla="*/ 72781 w 3231002"/>
                <a:gd name="connsiteY11" fmla="*/ 1213171 h 1573799"/>
                <a:gd name="connsiteX12" fmla="*/ 245389 w 3231002"/>
                <a:gd name="connsiteY12" fmla="*/ 1263368 h 1573799"/>
                <a:gd name="connsiteX13" fmla="*/ 260801 w 3231002"/>
                <a:gd name="connsiteY13" fmla="*/ 1255882 h 1573799"/>
                <a:gd name="connsiteX14" fmla="*/ 329932 w 3231002"/>
                <a:gd name="connsiteY14" fmla="*/ 1199080 h 1573799"/>
                <a:gd name="connsiteX15" fmla="*/ 371763 w 3231002"/>
                <a:gd name="connsiteY15" fmla="*/ 1157689 h 1573799"/>
                <a:gd name="connsiteX16" fmla="*/ 812091 w 3231002"/>
                <a:gd name="connsiteY16" fmla="*/ 881604 h 1573799"/>
                <a:gd name="connsiteX17" fmla="*/ 2992596 w 3231002"/>
                <a:gd name="connsiteY17" fmla="*/ 1573799 h 1573799"/>
                <a:gd name="connsiteX18" fmla="*/ 3230813 w 3231002"/>
                <a:gd name="connsiteY18" fmla="*/ 231239 h 1573799"/>
                <a:gd name="connsiteX0" fmla="*/ 3237586 w 3237767"/>
                <a:gd name="connsiteY0" fmla="*/ 20672 h 1573799"/>
                <a:gd name="connsiteX1" fmla="*/ 592181 w 3237767"/>
                <a:gd name="connsiteY1" fmla="*/ 0 h 1573799"/>
                <a:gd name="connsiteX2" fmla="*/ 606018 w 3237767"/>
                <a:gd name="connsiteY2" fmla="*/ 366860 h 1573799"/>
                <a:gd name="connsiteX3" fmla="*/ 524117 w 3237767"/>
                <a:gd name="connsiteY3" fmla="*/ 485749 h 1573799"/>
                <a:gd name="connsiteX4" fmla="*/ 440455 w 3237767"/>
                <a:gd name="connsiteY4" fmla="*/ 528901 h 1573799"/>
                <a:gd name="connsiteX5" fmla="*/ 324648 w 3237767"/>
                <a:gd name="connsiteY5" fmla="*/ 598473 h 1573799"/>
                <a:gd name="connsiteX6" fmla="*/ 263002 w 3237767"/>
                <a:gd name="connsiteY6" fmla="*/ 670246 h 1573799"/>
                <a:gd name="connsiteX7" fmla="*/ 194311 w 3237767"/>
                <a:gd name="connsiteY7" fmla="*/ 733213 h 1573799"/>
                <a:gd name="connsiteX8" fmla="*/ 141032 w 3237767"/>
                <a:gd name="connsiteY8" fmla="*/ 754349 h 1573799"/>
                <a:gd name="connsiteX9" fmla="*/ 60892 w 3237767"/>
                <a:gd name="connsiteY9" fmla="*/ 823480 h 1573799"/>
                <a:gd name="connsiteX10" fmla="*/ 3649 w 3237767"/>
                <a:gd name="connsiteY10" fmla="*/ 1102208 h 1573799"/>
                <a:gd name="connsiteX11" fmla="*/ 72781 w 3237767"/>
                <a:gd name="connsiteY11" fmla="*/ 1213171 h 1573799"/>
                <a:gd name="connsiteX12" fmla="*/ 245389 w 3237767"/>
                <a:gd name="connsiteY12" fmla="*/ 1263368 h 1573799"/>
                <a:gd name="connsiteX13" fmla="*/ 260801 w 3237767"/>
                <a:gd name="connsiteY13" fmla="*/ 1255882 h 1573799"/>
                <a:gd name="connsiteX14" fmla="*/ 329932 w 3237767"/>
                <a:gd name="connsiteY14" fmla="*/ 1199080 h 1573799"/>
                <a:gd name="connsiteX15" fmla="*/ 371763 w 3237767"/>
                <a:gd name="connsiteY15" fmla="*/ 1157689 h 1573799"/>
                <a:gd name="connsiteX16" fmla="*/ 812091 w 3237767"/>
                <a:gd name="connsiteY16" fmla="*/ 881604 h 1573799"/>
                <a:gd name="connsiteX17" fmla="*/ 2992596 w 3237767"/>
                <a:gd name="connsiteY17" fmla="*/ 1573799 h 1573799"/>
                <a:gd name="connsiteX18" fmla="*/ 3237586 w 3237767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606018 w 3299744"/>
                <a:gd name="connsiteY2" fmla="*/ 366860 h 1573799"/>
                <a:gd name="connsiteX3" fmla="*/ 524117 w 3299744"/>
                <a:gd name="connsiteY3" fmla="*/ 485749 h 1573799"/>
                <a:gd name="connsiteX4" fmla="*/ 440455 w 3299744"/>
                <a:gd name="connsiteY4" fmla="*/ 528901 h 1573799"/>
                <a:gd name="connsiteX5" fmla="*/ 324648 w 3299744"/>
                <a:gd name="connsiteY5" fmla="*/ 598473 h 1573799"/>
                <a:gd name="connsiteX6" fmla="*/ 263002 w 3299744"/>
                <a:gd name="connsiteY6" fmla="*/ 670246 h 1573799"/>
                <a:gd name="connsiteX7" fmla="*/ 194311 w 3299744"/>
                <a:gd name="connsiteY7" fmla="*/ 733213 h 1573799"/>
                <a:gd name="connsiteX8" fmla="*/ 141032 w 3299744"/>
                <a:gd name="connsiteY8" fmla="*/ 754349 h 1573799"/>
                <a:gd name="connsiteX9" fmla="*/ 60892 w 3299744"/>
                <a:gd name="connsiteY9" fmla="*/ 823480 h 1573799"/>
                <a:gd name="connsiteX10" fmla="*/ 3649 w 3299744"/>
                <a:gd name="connsiteY10" fmla="*/ 1102208 h 1573799"/>
                <a:gd name="connsiteX11" fmla="*/ 72781 w 3299744"/>
                <a:gd name="connsiteY11" fmla="*/ 1213171 h 1573799"/>
                <a:gd name="connsiteX12" fmla="*/ 245389 w 3299744"/>
                <a:gd name="connsiteY12" fmla="*/ 1263368 h 1573799"/>
                <a:gd name="connsiteX13" fmla="*/ 260801 w 3299744"/>
                <a:gd name="connsiteY13" fmla="*/ 1255882 h 1573799"/>
                <a:gd name="connsiteX14" fmla="*/ 329932 w 3299744"/>
                <a:gd name="connsiteY14" fmla="*/ 1199080 h 1573799"/>
                <a:gd name="connsiteX15" fmla="*/ 371763 w 3299744"/>
                <a:gd name="connsiteY15" fmla="*/ 1157689 h 1573799"/>
                <a:gd name="connsiteX16" fmla="*/ 812091 w 3299744"/>
                <a:gd name="connsiteY16" fmla="*/ 881604 h 1573799"/>
                <a:gd name="connsiteX17" fmla="*/ 2992596 w 3299744"/>
                <a:gd name="connsiteY17" fmla="*/ 1573799 h 1573799"/>
                <a:gd name="connsiteX18" fmla="*/ 3237586 w 3299744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9744" h="1573799">
                  <a:moveTo>
                    <a:pt x="3237586" y="20672"/>
                  </a:moveTo>
                  <a:lnTo>
                    <a:pt x="592181" y="0"/>
                  </a:lnTo>
                  <a:cubicBezTo>
                    <a:pt x="478560" y="294461"/>
                    <a:pt x="549405" y="397599"/>
                    <a:pt x="524117" y="485749"/>
                  </a:cubicBezTo>
                  <a:cubicBezTo>
                    <a:pt x="498829" y="573899"/>
                    <a:pt x="469076" y="516131"/>
                    <a:pt x="440455" y="528901"/>
                  </a:cubicBezTo>
                  <a:cubicBezTo>
                    <a:pt x="399064" y="547395"/>
                    <a:pt x="355031" y="561485"/>
                    <a:pt x="324648" y="598473"/>
                  </a:cubicBezTo>
                  <a:cubicBezTo>
                    <a:pt x="304393" y="622691"/>
                    <a:pt x="284138" y="646909"/>
                    <a:pt x="263002" y="670246"/>
                  </a:cubicBezTo>
                  <a:cubicBezTo>
                    <a:pt x="242307" y="693583"/>
                    <a:pt x="226896" y="722645"/>
                    <a:pt x="194311" y="733213"/>
                  </a:cubicBezTo>
                  <a:cubicBezTo>
                    <a:pt x="176258" y="739378"/>
                    <a:pt x="159085" y="748624"/>
                    <a:pt x="141032" y="754349"/>
                  </a:cubicBezTo>
                  <a:cubicBezTo>
                    <a:pt x="103604" y="765357"/>
                    <a:pt x="79386" y="791336"/>
                    <a:pt x="60892" y="823480"/>
                  </a:cubicBezTo>
                  <a:cubicBezTo>
                    <a:pt x="12015" y="910225"/>
                    <a:pt x="-9120" y="1003574"/>
                    <a:pt x="3649" y="1102208"/>
                  </a:cubicBezTo>
                  <a:cubicBezTo>
                    <a:pt x="9373" y="1148442"/>
                    <a:pt x="30950" y="1187632"/>
                    <a:pt x="72781" y="1213171"/>
                  </a:cubicBezTo>
                  <a:cubicBezTo>
                    <a:pt x="125620" y="1245315"/>
                    <a:pt x="184624" y="1257644"/>
                    <a:pt x="245389" y="1263368"/>
                  </a:cubicBezTo>
                  <a:cubicBezTo>
                    <a:pt x="252875" y="1266010"/>
                    <a:pt x="256397" y="1259405"/>
                    <a:pt x="260801" y="1255882"/>
                  </a:cubicBezTo>
                  <a:cubicBezTo>
                    <a:pt x="284138" y="1237389"/>
                    <a:pt x="308797" y="1220216"/>
                    <a:pt x="329932" y="1199080"/>
                  </a:cubicBezTo>
                  <a:cubicBezTo>
                    <a:pt x="343583" y="1184990"/>
                    <a:pt x="357233" y="1170899"/>
                    <a:pt x="371763" y="1157689"/>
                  </a:cubicBezTo>
                  <a:cubicBezTo>
                    <a:pt x="403467" y="1127747"/>
                    <a:pt x="812091" y="881604"/>
                    <a:pt x="812091" y="881604"/>
                  </a:cubicBezTo>
                  <a:cubicBezTo>
                    <a:pt x="1122523" y="713398"/>
                    <a:pt x="2992596" y="1573799"/>
                    <a:pt x="2992596" y="1573799"/>
                  </a:cubicBezTo>
                  <a:cubicBezTo>
                    <a:pt x="3091230" y="1353635"/>
                    <a:pt x="3440154" y="766316"/>
                    <a:pt x="3237586" y="20672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4ABE84A-0483-4E1B-A3A4-ABF9B8CF3A74}"/>
                </a:ext>
              </a:extLst>
            </p:cNvPr>
            <p:cNvSpPr/>
            <p:nvPr/>
          </p:nvSpPr>
          <p:spPr>
            <a:xfrm>
              <a:off x="11461846" y="2624484"/>
              <a:ext cx="300744" cy="217081"/>
            </a:xfrm>
            <a:custGeom>
              <a:avLst/>
              <a:gdLst>
                <a:gd name="connsiteX0" fmla="*/ 300744 w 300744"/>
                <a:gd name="connsiteY0" fmla="*/ 440 h 217081"/>
                <a:gd name="connsiteX1" fmla="*/ 201230 w 300744"/>
                <a:gd name="connsiteY1" fmla="*/ 52839 h 217081"/>
                <a:gd name="connsiteX2" fmla="*/ 104358 w 300744"/>
                <a:gd name="connsiteY2" fmla="*/ 103917 h 217081"/>
                <a:gd name="connsiteX3" fmla="*/ 43593 w 300744"/>
                <a:gd name="connsiteY3" fmla="*/ 167325 h 217081"/>
                <a:gd name="connsiteX4" fmla="*/ 0 w 300744"/>
                <a:gd name="connsiteY4" fmla="*/ 217082 h 217081"/>
                <a:gd name="connsiteX5" fmla="*/ 100395 w 300744"/>
                <a:gd name="connsiteY5" fmla="*/ 67370 h 217081"/>
                <a:gd name="connsiteX6" fmla="*/ 244822 w 300744"/>
                <a:gd name="connsiteY6" fmla="*/ 5724 h 217081"/>
                <a:gd name="connsiteX7" fmla="*/ 257152 w 300744"/>
                <a:gd name="connsiteY7" fmla="*/ 0 h 217081"/>
                <a:gd name="connsiteX8" fmla="*/ 300744 w 300744"/>
                <a:gd name="connsiteY8" fmla="*/ 440 h 2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744" h="217081">
                  <a:moveTo>
                    <a:pt x="300744" y="440"/>
                  </a:moveTo>
                  <a:cubicBezTo>
                    <a:pt x="267720" y="18053"/>
                    <a:pt x="234254" y="35667"/>
                    <a:pt x="201230" y="52839"/>
                  </a:cubicBezTo>
                  <a:cubicBezTo>
                    <a:pt x="168646" y="70012"/>
                    <a:pt x="135180" y="84543"/>
                    <a:pt x="104358" y="103917"/>
                  </a:cubicBezTo>
                  <a:cubicBezTo>
                    <a:pt x="79699" y="119769"/>
                    <a:pt x="62967" y="145749"/>
                    <a:pt x="43593" y="167325"/>
                  </a:cubicBezTo>
                  <a:cubicBezTo>
                    <a:pt x="29502" y="183176"/>
                    <a:pt x="12770" y="195946"/>
                    <a:pt x="0" y="217082"/>
                  </a:cubicBezTo>
                  <a:cubicBezTo>
                    <a:pt x="9247" y="151473"/>
                    <a:pt x="45794" y="99514"/>
                    <a:pt x="100395" y="67370"/>
                  </a:cubicBezTo>
                  <a:cubicBezTo>
                    <a:pt x="146189" y="40510"/>
                    <a:pt x="195506" y="23337"/>
                    <a:pt x="244822" y="5724"/>
                  </a:cubicBezTo>
                  <a:cubicBezTo>
                    <a:pt x="249226" y="4403"/>
                    <a:pt x="254069" y="3963"/>
                    <a:pt x="257152" y="0"/>
                  </a:cubicBezTo>
                  <a:cubicBezTo>
                    <a:pt x="271682" y="440"/>
                    <a:pt x="286213" y="440"/>
                    <a:pt x="300744" y="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B7ED5E-04C9-4230-9812-C086ED302F15}"/>
                </a:ext>
              </a:extLst>
            </p:cNvPr>
            <p:cNvSpPr/>
            <p:nvPr/>
          </p:nvSpPr>
          <p:spPr>
            <a:xfrm>
              <a:off x="10917601" y="2624925"/>
              <a:ext cx="379122" cy="266838"/>
            </a:xfrm>
            <a:custGeom>
              <a:avLst/>
              <a:gdLst>
                <a:gd name="connsiteX0" fmla="*/ 18053 w 379122"/>
                <a:gd name="connsiteY0" fmla="*/ 0 h 266838"/>
                <a:gd name="connsiteX1" fmla="*/ 84983 w 379122"/>
                <a:gd name="connsiteY1" fmla="*/ 51518 h 266838"/>
                <a:gd name="connsiteX2" fmla="*/ 191543 w 379122"/>
                <a:gd name="connsiteY2" fmla="*/ 128135 h 266838"/>
                <a:gd name="connsiteX3" fmla="*/ 321880 w 379122"/>
                <a:gd name="connsiteY3" fmla="*/ 221925 h 266838"/>
                <a:gd name="connsiteX4" fmla="*/ 379122 w 379122"/>
                <a:gd name="connsiteY4" fmla="*/ 266839 h 266838"/>
                <a:gd name="connsiteX5" fmla="*/ 350061 w 379122"/>
                <a:gd name="connsiteY5" fmla="*/ 251427 h 266838"/>
                <a:gd name="connsiteX6" fmla="*/ 164683 w 379122"/>
                <a:gd name="connsiteY6" fmla="*/ 146189 h 266838"/>
                <a:gd name="connsiteX7" fmla="*/ 33905 w 379122"/>
                <a:gd name="connsiteY7" fmla="*/ 39189 h 266838"/>
                <a:gd name="connsiteX8" fmla="*/ 15411 w 379122"/>
                <a:gd name="connsiteY8" fmla="*/ 18934 h 266838"/>
                <a:gd name="connsiteX9" fmla="*/ 0 w 379122"/>
                <a:gd name="connsiteY9" fmla="*/ 3082 h 266838"/>
                <a:gd name="connsiteX10" fmla="*/ 0 w 379122"/>
                <a:gd name="connsiteY10" fmla="*/ 0 h 266838"/>
                <a:gd name="connsiteX11" fmla="*/ 18053 w 379122"/>
                <a:gd name="connsiteY11" fmla="*/ 0 h 2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122" h="266838">
                  <a:moveTo>
                    <a:pt x="18053" y="0"/>
                  </a:moveTo>
                  <a:cubicBezTo>
                    <a:pt x="38308" y="19815"/>
                    <a:pt x="62526" y="34786"/>
                    <a:pt x="84983" y="51518"/>
                  </a:cubicBezTo>
                  <a:cubicBezTo>
                    <a:pt x="119769" y="77938"/>
                    <a:pt x="155876" y="102596"/>
                    <a:pt x="191543" y="128135"/>
                  </a:cubicBezTo>
                  <a:cubicBezTo>
                    <a:pt x="235135" y="159399"/>
                    <a:pt x="278727" y="190662"/>
                    <a:pt x="321880" y="221925"/>
                  </a:cubicBezTo>
                  <a:cubicBezTo>
                    <a:pt x="341254" y="236016"/>
                    <a:pt x="360629" y="250547"/>
                    <a:pt x="379122" y="266839"/>
                  </a:cubicBezTo>
                  <a:cubicBezTo>
                    <a:pt x="369435" y="261555"/>
                    <a:pt x="359748" y="256271"/>
                    <a:pt x="350061" y="251427"/>
                  </a:cubicBezTo>
                  <a:cubicBezTo>
                    <a:pt x="286653" y="218843"/>
                    <a:pt x="224567" y="184497"/>
                    <a:pt x="164683" y="146189"/>
                  </a:cubicBezTo>
                  <a:cubicBezTo>
                    <a:pt x="116687" y="115806"/>
                    <a:pt x="73975" y="79259"/>
                    <a:pt x="33905" y="39189"/>
                  </a:cubicBezTo>
                  <a:cubicBezTo>
                    <a:pt x="27300" y="32584"/>
                    <a:pt x="24218" y="23337"/>
                    <a:pt x="15411" y="18934"/>
                  </a:cubicBezTo>
                  <a:cubicBezTo>
                    <a:pt x="8807" y="14971"/>
                    <a:pt x="3963" y="9247"/>
                    <a:pt x="0" y="3082"/>
                  </a:cubicBezTo>
                  <a:cubicBezTo>
                    <a:pt x="0" y="2202"/>
                    <a:pt x="0" y="1321"/>
                    <a:pt x="0" y="0"/>
                  </a:cubicBezTo>
                  <a:cubicBezTo>
                    <a:pt x="5724" y="0"/>
                    <a:pt x="11889" y="0"/>
                    <a:pt x="1805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220B5F-2870-4D84-BCF5-2BAB20D61C5D}"/>
                </a:ext>
              </a:extLst>
            </p:cNvPr>
            <p:cNvSpPr/>
            <p:nvPr/>
          </p:nvSpPr>
          <p:spPr>
            <a:xfrm>
              <a:off x="9918496" y="2727521"/>
              <a:ext cx="976647" cy="228089"/>
            </a:xfrm>
            <a:custGeom>
              <a:avLst/>
              <a:gdLst>
                <a:gd name="connsiteX0" fmla="*/ 715093 w 976647"/>
                <a:gd name="connsiteY0" fmla="*/ 59004 h 228089"/>
                <a:gd name="connsiteX1" fmla="*/ 836623 w 976647"/>
                <a:gd name="connsiteY1" fmla="*/ 29942 h 228089"/>
                <a:gd name="connsiteX2" fmla="*/ 976648 w 976647"/>
                <a:gd name="connsiteY2" fmla="*/ 0 h 228089"/>
                <a:gd name="connsiteX3" fmla="*/ 932615 w 976647"/>
                <a:gd name="connsiteY3" fmla="*/ 16292 h 228089"/>
                <a:gd name="connsiteX4" fmla="*/ 819450 w 976647"/>
                <a:gd name="connsiteY4" fmla="*/ 56362 h 228089"/>
                <a:gd name="connsiteX5" fmla="*/ 761768 w 976647"/>
                <a:gd name="connsiteY5" fmla="*/ 75296 h 228089"/>
                <a:gd name="connsiteX6" fmla="*/ 671500 w 976647"/>
                <a:gd name="connsiteY6" fmla="*/ 102156 h 228089"/>
                <a:gd name="connsiteX7" fmla="*/ 512982 w 976647"/>
                <a:gd name="connsiteY7" fmla="*/ 149271 h 228089"/>
                <a:gd name="connsiteX8" fmla="*/ 352703 w 976647"/>
                <a:gd name="connsiteY8" fmla="*/ 188460 h 228089"/>
                <a:gd name="connsiteX9" fmla="*/ 197267 w 976647"/>
                <a:gd name="connsiteY9" fmla="*/ 213119 h 228089"/>
                <a:gd name="connsiteX10" fmla="*/ 9687 w 976647"/>
                <a:gd name="connsiteY10" fmla="*/ 228090 h 228089"/>
                <a:gd name="connsiteX11" fmla="*/ 0 w 976647"/>
                <a:gd name="connsiteY11" fmla="*/ 225448 h 228089"/>
                <a:gd name="connsiteX12" fmla="*/ 73975 w 976647"/>
                <a:gd name="connsiteY12" fmla="*/ 208275 h 228089"/>
                <a:gd name="connsiteX13" fmla="*/ 239098 w 976647"/>
                <a:gd name="connsiteY13" fmla="*/ 169086 h 228089"/>
                <a:gd name="connsiteX14" fmla="*/ 628348 w 976647"/>
                <a:gd name="connsiteY14" fmla="*/ 78819 h 228089"/>
                <a:gd name="connsiteX15" fmla="*/ 640237 w 976647"/>
                <a:gd name="connsiteY15" fmla="*/ 75736 h 228089"/>
                <a:gd name="connsiteX16" fmla="*/ 677665 w 976647"/>
                <a:gd name="connsiteY16" fmla="*/ 66490 h 228089"/>
                <a:gd name="connsiteX17" fmla="*/ 715093 w 976647"/>
                <a:gd name="connsiteY17" fmla="*/ 59004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647" h="228089">
                  <a:moveTo>
                    <a:pt x="715093" y="59004"/>
                  </a:moveTo>
                  <a:cubicBezTo>
                    <a:pt x="755603" y="49317"/>
                    <a:pt x="796113" y="39189"/>
                    <a:pt x="836623" y="29942"/>
                  </a:cubicBezTo>
                  <a:cubicBezTo>
                    <a:pt x="882858" y="18934"/>
                    <a:pt x="929532" y="8366"/>
                    <a:pt x="976648" y="0"/>
                  </a:cubicBezTo>
                  <a:cubicBezTo>
                    <a:pt x="962117" y="5284"/>
                    <a:pt x="947146" y="10128"/>
                    <a:pt x="932615" y="16292"/>
                  </a:cubicBezTo>
                  <a:cubicBezTo>
                    <a:pt x="895627" y="32144"/>
                    <a:pt x="856438" y="40510"/>
                    <a:pt x="819450" y="56362"/>
                  </a:cubicBezTo>
                  <a:cubicBezTo>
                    <a:pt x="801397" y="63848"/>
                    <a:pt x="780261" y="66490"/>
                    <a:pt x="761768" y="75296"/>
                  </a:cubicBezTo>
                  <a:cubicBezTo>
                    <a:pt x="730945" y="81461"/>
                    <a:pt x="701443" y="92469"/>
                    <a:pt x="671500" y="102156"/>
                  </a:cubicBezTo>
                  <a:cubicBezTo>
                    <a:pt x="619101" y="119769"/>
                    <a:pt x="565822" y="133860"/>
                    <a:pt x="512982" y="149271"/>
                  </a:cubicBezTo>
                  <a:cubicBezTo>
                    <a:pt x="460143" y="164683"/>
                    <a:pt x="406423" y="177893"/>
                    <a:pt x="352703" y="188460"/>
                  </a:cubicBezTo>
                  <a:cubicBezTo>
                    <a:pt x="301184" y="198588"/>
                    <a:pt x="249666" y="206954"/>
                    <a:pt x="197267" y="213119"/>
                  </a:cubicBezTo>
                  <a:cubicBezTo>
                    <a:pt x="134740" y="220604"/>
                    <a:pt x="72214" y="226329"/>
                    <a:pt x="9687" y="228090"/>
                  </a:cubicBezTo>
                  <a:cubicBezTo>
                    <a:pt x="6605" y="228090"/>
                    <a:pt x="3523" y="228090"/>
                    <a:pt x="0" y="225448"/>
                  </a:cubicBezTo>
                  <a:cubicBezTo>
                    <a:pt x="24658" y="219724"/>
                    <a:pt x="49317" y="213999"/>
                    <a:pt x="73975" y="208275"/>
                  </a:cubicBezTo>
                  <a:cubicBezTo>
                    <a:pt x="129016" y="195065"/>
                    <a:pt x="184057" y="181855"/>
                    <a:pt x="239098" y="169086"/>
                  </a:cubicBezTo>
                  <a:cubicBezTo>
                    <a:pt x="368995" y="138703"/>
                    <a:pt x="498892" y="108761"/>
                    <a:pt x="628348" y="78819"/>
                  </a:cubicBezTo>
                  <a:cubicBezTo>
                    <a:pt x="632311" y="77938"/>
                    <a:pt x="636274" y="76617"/>
                    <a:pt x="640237" y="75736"/>
                  </a:cubicBezTo>
                  <a:cubicBezTo>
                    <a:pt x="652566" y="72214"/>
                    <a:pt x="665776" y="72654"/>
                    <a:pt x="677665" y="66490"/>
                  </a:cubicBezTo>
                  <a:cubicBezTo>
                    <a:pt x="689994" y="59444"/>
                    <a:pt x="702323" y="56362"/>
                    <a:pt x="715093" y="590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153347-E9B6-4B61-850F-4DE3F2118F2B}"/>
                </a:ext>
              </a:extLst>
            </p:cNvPr>
            <p:cNvSpPr/>
            <p:nvPr/>
          </p:nvSpPr>
          <p:spPr>
            <a:xfrm>
              <a:off x="8894294" y="2970958"/>
              <a:ext cx="128563" cy="136565"/>
            </a:xfrm>
            <a:custGeom>
              <a:avLst/>
              <a:gdLst>
                <a:gd name="connsiteX0" fmla="*/ 0 w 128563"/>
                <a:gd name="connsiteY0" fmla="*/ 132603 h 136565"/>
                <a:gd name="connsiteX1" fmla="*/ 107880 w 128563"/>
                <a:gd name="connsiteY1" fmla="*/ 5788 h 136565"/>
                <a:gd name="connsiteX2" fmla="*/ 117127 w 128563"/>
                <a:gd name="connsiteY2" fmla="*/ 4467 h 136565"/>
                <a:gd name="connsiteX3" fmla="*/ 127695 w 128563"/>
                <a:gd name="connsiteY3" fmla="*/ 69196 h 136565"/>
                <a:gd name="connsiteX4" fmla="*/ 95551 w 128563"/>
                <a:gd name="connsiteY4" fmla="*/ 110146 h 136565"/>
                <a:gd name="connsiteX5" fmla="*/ 1321 w 128563"/>
                <a:gd name="connsiteY5" fmla="*/ 136566 h 136565"/>
                <a:gd name="connsiteX6" fmla="*/ 0 w 128563"/>
                <a:gd name="connsiteY6" fmla="*/ 132603 h 1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63" h="136565">
                  <a:moveTo>
                    <a:pt x="0" y="132603"/>
                  </a:moveTo>
                  <a:cubicBezTo>
                    <a:pt x="36107" y="90331"/>
                    <a:pt x="71773" y="48060"/>
                    <a:pt x="107880" y="5788"/>
                  </a:cubicBezTo>
                  <a:cubicBezTo>
                    <a:pt x="110522" y="2706"/>
                    <a:pt x="114485" y="-4779"/>
                    <a:pt x="117127" y="4467"/>
                  </a:cubicBezTo>
                  <a:cubicBezTo>
                    <a:pt x="123292" y="25603"/>
                    <a:pt x="131218" y="46299"/>
                    <a:pt x="127695" y="69196"/>
                  </a:cubicBezTo>
                  <a:cubicBezTo>
                    <a:pt x="124613" y="89010"/>
                    <a:pt x="112724" y="101780"/>
                    <a:pt x="95551" y="110146"/>
                  </a:cubicBezTo>
                  <a:cubicBezTo>
                    <a:pt x="65609" y="125117"/>
                    <a:pt x="33465" y="130401"/>
                    <a:pt x="1321" y="136566"/>
                  </a:cubicBezTo>
                  <a:cubicBezTo>
                    <a:pt x="880" y="135245"/>
                    <a:pt x="440" y="133924"/>
                    <a:pt x="0" y="1326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0DD777C-4B62-427D-A15F-8BEA4EF6FD7B}"/>
                </a:ext>
              </a:extLst>
            </p:cNvPr>
            <p:cNvSpPr/>
            <p:nvPr/>
          </p:nvSpPr>
          <p:spPr>
            <a:xfrm>
              <a:off x="10917161" y="2628007"/>
              <a:ext cx="15411" cy="15851"/>
            </a:xfrm>
            <a:custGeom>
              <a:avLst/>
              <a:gdLst>
                <a:gd name="connsiteX0" fmla="*/ 0 w 15411"/>
                <a:gd name="connsiteY0" fmla="*/ 0 h 15851"/>
                <a:gd name="connsiteX1" fmla="*/ 15411 w 15411"/>
                <a:gd name="connsiteY1" fmla="*/ 15852 h 15851"/>
                <a:gd name="connsiteX2" fmla="*/ 0 w 15411"/>
                <a:gd name="connsiteY2" fmla="*/ 0 h 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" h="15851">
                  <a:moveTo>
                    <a:pt x="0" y="0"/>
                  </a:moveTo>
                  <a:cubicBezTo>
                    <a:pt x="6164" y="4403"/>
                    <a:pt x="11448" y="9247"/>
                    <a:pt x="15411" y="15852"/>
                  </a:cubicBezTo>
                  <a:cubicBezTo>
                    <a:pt x="5724" y="14971"/>
                    <a:pt x="2202" y="7926"/>
                    <a:pt x="0" y="0"/>
                  </a:cubicBezTo>
                  <a:close/>
                </a:path>
              </a:pathLst>
            </a:custGeom>
            <a:solidFill>
              <a:srgbClr val="5FA8E9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0C6EE2-D796-441A-B151-EBE75F3BCBE2}"/>
                </a:ext>
              </a:extLst>
            </p:cNvPr>
            <p:cNvSpPr/>
            <p:nvPr/>
          </p:nvSpPr>
          <p:spPr>
            <a:xfrm>
              <a:off x="9384588" y="4247783"/>
              <a:ext cx="2639067" cy="2380165"/>
            </a:xfrm>
            <a:custGeom>
              <a:avLst/>
              <a:gdLst>
                <a:gd name="connsiteX0" fmla="*/ 119561 w 2467479"/>
                <a:gd name="connsiteY0" fmla="*/ 2339904 h 2340783"/>
                <a:gd name="connsiteX1" fmla="*/ 49549 w 2467479"/>
                <a:gd name="connsiteY1" fmla="*/ 2023748 h 2340783"/>
                <a:gd name="connsiteX2" fmla="*/ 672 w 2467479"/>
                <a:gd name="connsiteY2" fmla="*/ 1607197 h 2340783"/>
                <a:gd name="connsiteX3" fmla="*/ 16084 w 2467479"/>
                <a:gd name="connsiteY3" fmla="*/ 1268145 h 2340783"/>
                <a:gd name="connsiteX4" fmla="*/ 64079 w 2467479"/>
                <a:gd name="connsiteY4" fmla="*/ 899150 h 2340783"/>
                <a:gd name="connsiteX5" fmla="*/ 82573 w 2467479"/>
                <a:gd name="connsiteY5" fmla="*/ 874051 h 2340783"/>
                <a:gd name="connsiteX6" fmla="*/ 2204074 w 2467479"/>
                <a:gd name="connsiteY6" fmla="*/ 22016 h 2340783"/>
                <a:gd name="connsiteX7" fmla="*/ 2228732 w 2467479"/>
                <a:gd name="connsiteY7" fmla="*/ 0 h 2340783"/>
                <a:gd name="connsiteX8" fmla="*/ 2242823 w 2467479"/>
                <a:gd name="connsiteY8" fmla="*/ 16292 h 2340783"/>
                <a:gd name="connsiteX9" fmla="*/ 2297864 w 2467479"/>
                <a:gd name="connsiteY9" fmla="*/ 161600 h 2340783"/>
                <a:gd name="connsiteX10" fmla="*/ 2388571 w 2467479"/>
                <a:gd name="connsiteY10" fmla="*/ 434604 h 2340783"/>
                <a:gd name="connsiteX11" fmla="*/ 2455061 w 2467479"/>
                <a:gd name="connsiteY11" fmla="*/ 689554 h 2340783"/>
                <a:gd name="connsiteX12" fmla="*/ 2461225 w 2467479"/>
                <a:gd name="connsiteY12" fmla="*/ 735348 h 2340783"/>
                <a:gd name="connsiteX13" fmla="*/ 2461666 w 2467479"/>
                <a:gd name="connsiteY13" fmla="*/ 1311737 h 2340783"/>
                <a:gd name="connsiteX14" fmla="*/ 2460785 w 2467479"/>
                <a:gd name="connsiteY14" fmla="*/ 2060295 h 2340783"/>
                <a:gd name="connsiteX15" fmla="*/ 2427320 w 2467479"/>
                <a:gd name="connsiteY15" fmla="*/ 2340784 h 2340783"/>
                <a:gd name="connsiteX16" fmla="*/ 119561 w 2467479"/>
                <a:gd name="connsiteY16" fmla="*/ 2339904 h 2340783"/>
                <a:gd name="connsiteX0" fmla="*/ 119561 w 2628720"/>
                <a:gd name="connsiteY0" fmla="*/ 2339904 h 2340784"/>
                <a:gd name="connsiteX1" fmla="*/ 49549 w 2628720"/>
                <a:gd name="connsiteY1" fmla="*/ 2023748 h 2340784"/>
                <a:gd name="connsiteX2" fmla="*/ 672 w 2628720"/>
                <a:gd name="connsiteY2" fmla="*/ 1607197 h 2340784"/>
                <a:gd name="connsiteX3" fmla="*/ 16084 w 2628720"/>
                <a:gd name="connsiteY3" fmla="*/ 1268145 h 2340784"/>
                <a:gd name="connsiteX4" fmla="*/ 64079 w 2628720"/>
                <a:gd name="connsiteY4" fmla="*/ 899150 h 2340784"/>
                <a:gd name="connsiteX5" fmla="*/ 82573 w 2628720"/>
                <a:gd name="connsiteY5" fmla="*/ 874051 h 2340784"/>
                <a:gd name="connsiteX6" fmla="*/ 2204074 w 2628720"/>
                <a:gd name="connsiteY6" fmla="*/ 22016 h 2340784"/>
                <a:gd name="connsiteX7" fmla="*/ 2228732 w 2628720"/>
                <a:gd name="connsiteY7" fmla="*/ 0 h 2340784"/>
                <a:gd name="connsiteX8" fmla="*/ 2242823 w 2628720"/>
                <a:gd name="connsiteY8" fmla="*/ 16292 h 2340784"/>
                <a:gd name="connsiteX9" fmla="*/ 2297864 w 2628720"/>
                <a:gd name="connsiteY9" fmla="*/ 161600 h 2340784"/>
                <a:gd name="connsiteX10" fmla="*/ 2388571 w 2628720"/>
                <a:gd name="connsiteY10" fmla="*/ 434604 h 2340784"/>
                <a:gd name="connsiteX11" fmla="*/ 2455061 w 2628720"/>
                <a:gd name="connsiteY11" fmla="*/ 689554 h 2340784"/>
                <a:gd name="connsiteX12" fmla="*/ 2461225 w 2628720"/>
                <a:gd name="connsiteY12" fmla="*/ 735348 h 2340784"/>
                <a:gd name="connsiteX13" fmla="*/ 2628720 w 2628720"/>
                <a:gd name="connsiteY13" fmla="*/ 1329322 h 2340784"/>
                <a:gd name="connsiteX14" fmla="*/ 2460785 w 2628720"/>
                <a:gd name="connsiteY14" fmla="*/ 2060295 h 2340784"/>
                <a:gd name="connsiteX15" fmla="*/ 2427320 w 2628720"/>
                <a:gd name="connsiteY15" fmla="*/ 2340784 h 2340784"/>
                <a:gd name="connsiteX16" fmla="*/ 119561 w 2628720"/>
                <a:gd name="connsiteY16" fmla="*/ 2339904 h 2340784"/>
                <a:gd name="connsiteX0" fmla="*/ 119561 w 2628724"/>
                <a:gd name="connsiteY0" fmla="*/ 2339904 h 2340784"/>
                <a:gd name="connsiteX1" fmla="*/ 49549 w 2628724"/>
                <a:gd name="connsiteY1" fmla="*/ 2023748 h 2340784"/>
                <a:gd name="connsiteX2" fmla="*/ 672 w 2628724"/>
                <a:gd name="connsiteY2" fmla="*/ 1607197 h 2340784"/>
                <a:gd name="connsiteX3" fmla="*/ 16084 w 2628724"/>
                <a:gd name="connsiteY3" fmla="*/ 1268145 h 2340784"/>
                <a:gd name="connsiteX4" fmla="*/ 64079 w 2628724"/>
                <a:gd name="connsiteY4" fmla="*/ 899150 h 2340784"/>
                <a:gd name="connsiteX5" fmla="*/ 82573 w 2628724"/>
                <a:gd name="connsiteY5" fmla="*/ 874051 h 2340784"/>
                <a:gd name="connsiteX6" fmla="*/ 2204074 w 2628724"/>
                <a:gd name="connsiteY6" fmla="*/ 22016 h 2340784"/>
                <a:gd name="connsiteX7" fmla="*/ 2228732 w 2628724"/>
                <a:gd name="connsiteY7" fmla="*/ 0 h 2340784"/>
                <a:gd name="connsiteX8" fmla="*/ 2242823 w 2628724"/>
                <a:gd name="connsiteY8" fmla="*/ 16292 h 2340784"/>
                <a:gd name="connsiteX9" fmla="*/ 2297864 w 2628724"/>
                <a:gd name="connsiteY9" fmla="*/ 161600 h 2340784"/>
                <a:gd name="connsiteX10" fmla="*/ 2388571 w 2628724"/>
                <a:gd name="connsiteY10" fmla="*/ 434604 h 2340784"/>
                <a:gd name="connsiteX11" fmla="*/ 2455061 w 2628724"/>
                <a:gd name="connsiteY11" fmla="*/ 689554 h 2340784"/>
                <a:gd name="connsiteX12" fmla="*/ 2628720 w 2628724"/>
                <a:gd name="connsiteY12" fmla="*/ 1329322 h 2340784"/>
                <a:gd name="connsiteX13" fmla="*/ 2460785 w 2628724"/>
                <a:gd name="connsiteY13" fmla="*/ 2060295 h 2340784"/>
                <a:gd name="connsiteX14" fmla="*/ 2427320 w 2628724"/>
                <a:gd name="connsiteY14" fmla="*/ 2340784 h 2340784"/>
                <a:gd name="connsiteX15" fmla="*/ 119561 w 2628724"/>
                <a:gd name="connsiteY15" fmla="*/ 2339904 h 2340784"/>
                <a:gd name="connsiteX0" fmla="*/ 119561 w 2629454"/>
                <a:gd name="connsiteY0" fmla="*/ 2339904 h 2340784"/>
                <a:gd name="connsiteX1" fmla="*/ 49549 w 2629454"/>
                <a:gd name="connsiteY1" fmla="*/ 2023748 h 2340784"/>
                <a:gd name="connsiteX2" fmla="*/ 672 w 2629454"/>
                <a:gd name="connsiteY2" fmla="*/ 1607197 h 2340784"/>
                <a:gd name="connsiteX3" fmla="*/ 16084 w 2629454"/>
                <a:gd name="connsiteY3" fmla="*/ 1268145 h 2340784"/>
                <a:gd name="connsiteX4" fmla="*/ 64079 w 2629454"/>
                <a:gd name="connsiteY4" fmla="*/ 899150 h 2340784"/>
                <a:gd name="connsiteX5" fmla="*/ 82573 w 2629454"/>
                <a:gd name="connsiteY5" fmla="*/ 874051 h 2340784"/>
                <a:gd name="connsiteX6" fmla="*/ 2204074 w 2629454"/>
                <a:gd name="connsiteY6" fmla="*/ 22016 h 2340784"/>
                <a:gd name="connsiteX7" fmla="*/ 2228732 w 2629454"/>
                <a:gd name="connsiteY7" fmla="*/ 0 h 2340784"/>
                <a:gd name="connsiteX8" fmla="*/ 2242823 w 2629454"/>
                <a:gd name="connsiteY8" fmla="*/ 16292 h 2340784"/>
                <a:gd name="connsiteX9" fmla="*/ 2297864 w 2629454"/>
                <a:gd name="connsiteY9" fmla="*/ 161600 h 2340784"/>
                <a:gd name="connsiteX10" fmla="*/ 2388571 w 2629454"/>
                <a:gd name="connsiteY10" fmla="*/ 434604 h 2340784"/>
                <a:gd name="connsiteX11" fmla="*/ 2516607 w 2629454"/>
                <a:gd name="connsiteY11" fmla="*/ 689554 h 2340784"/>
                <a:gd name="connsiteX12" fmla="*/ 2628720 w 2629454"/>
                <a:gd name="connsiteY12" fmla="*/ 1329322 h 2340784"/>
                <a:gd name="connsiteX13" fmla="*/ 2460785 w 2629454"/>
                <a:gd name="connsiteY13" fmla="*/ 2060295 h 2340784"/>
                <a:gd name="connsiteX14" fmla="*/ 2427320 w 2629454"/>
                <a:gd name="connsiteY14" fmla="*/ 2340784 h 2340784"/>
                <a:gd name="connsiteX15" fmla="*/ 119561 w 2629454"/>
                <a:gd name="connsiteY15" fmla="*/ 2339904 h 2340784"/>
                <a:gd name="connsiteX0" fmla="*/ 119561 w 2638180"/>
                <a:gd name="connsiteY0" fmla="*/ 2339904 h 2340784"/>
                <a:gd name="connsiteX1" fmla="*/ 49549 w 2638180"/>
                <a:gd name="connsiteY1" fmla="*/ 2023748 h 2340784"/>
                <a:gd name="connsiteX2" fmla="*/ 672 w 2638180"/>
                <a:gd name="connsiteY2" fmla="*/ 1607197 h 2340784"/>
                <a:gd name="connsiteX3" fmla="*/ 16084 w 2638180"/>
                <a:gd name="connsiteY3" fmla="*/ 1268145 h 2340784"/>
                <a:gd name="connsiteX4" fmla="*/ 64079 w 2638180"/>
                <a:gd name="connsiteY4" fmla="*/ 899150 h 2340784"/>
                <a:gd name="connsiteX5" fmla="*/ 82573 w 2638180"/>
                <a:gd name="connsiteY5" fmla="*/ 874051 h 2340784"/>
                <a:gd name="connsiteX6" fmla="*/ 2204074 w 2638180"/>
                <a:gd name="connsiteY6" fmla="*/ 22016 h 2340784"/>
                <a:gd name="connsiteX7" fmla="*/ 2228732 w 2638180"/>
                <a:gd name="connsiteY7" fmla="*/ 0 h 2340784"/>
                <a:gd name="connsiteX8" fmla="*/ 2242823 w 2638180"/>
                <a:gd name="connsiteY8" fmla="*/ 16292 h 2340784"/>
                <a:gd name="connsiteX9" fmla="*/ 2297864 w 2638180"/>
                <a:gd name="connsiteY9" fmla="*/ 161600 h 2340784"/>
                <a:gd name="connsiteX10" fmla="*/ 2388571 w 2638180"/>
                <a:gd name="connsiteY10" fmla="*/ 434604 h 2340784"/>
                <a:gd name="connsiteX11" fmla="*/ 2516607 w 2638180"/>
                <a:gd name="connsiteY11" fmla="*/ 689554 h 2340784"/>
                <a:gd name="connsiteX12" fmla="*/ 2637512 w 2638180"/>
                <a:gd name="connsiteY12" fmla="*/ 1382075 h 2340784"/>
                <a:gd name="connsiteX13" fmla="*/ 2460785 w 2638180"/>
                <a:gd name="connsiteY13" fmla="*/ 2060295 h 2340784"/>
                <a:gd name="connsiteX14" fmla="*/ 2427320 w 2638180"/>
                <a:gd name="connsiteY14" fmla="*/ 2340784 h 2340784"/>
                <a:gd name="connsiteX15" fmla="*/ 119561 w 2638180"/>
                <a:gd name="connsiteY15" fmla="*/ 2339904 h 2340784"/>
                <a:gd name="connsiteX0" fmla="*/ 119561 w 2684253"/>
                <a:gd name="connsiteY0" fmla="*/ 2339904 h 2340784"/>
                <a:gd name="connsiteX1" fmla="*/ 49549 w 2684253"/>
                <a:gd name="connsiteY1" fmla="*/ 2023748 h 2340784"/>
                <a:gd name="connsiteX2" fmla="*/ 672 w 2684253"/>
                <a:gd name="connsiteY2" fmla="*/ 1607197 h 2340784"/>
                <a:gd name="connsiteX3" fmla="*/ 16084 w 2684253"/>
                <a:gd name="connsiteY3" fmla="*/ 1268145 h 2340784"/>
                <a:gd name="connsiteX4" fmla="*/ 64079 w 2684253"/>
                <a:gd name="connsiteY4" fmla="*/ 899150 h 2340784"/>
                <a:gd name="connsiteX5" fmla="*/ 82573 w 2684253"/>
                <a:gd name="connsiteY5" fmla="*/ 874051 h 2340784"/>
                <a:gd name="connsiteX6" fmla="*/ 2204074 w 2684253"/>
                <a:gd name="connsiteY6" fmla="*/ 22016 h 2340784"/>
                <a:gd name="connsiteX7" fmla="*/ 2228732 w 2684253"/>
                <a:gd name="connsiteY7" fmla="*/ 0 h 2340784"/>
                <a:gd name="connsiteX8" fmla="*/ 2242823 w 2684253"/>
                <a:gd name="connsiteY8" fmla="*/ 16292 h 2340784"/>
                <a:gd name="connsiteX9" fmla="*/ 2297864 w 2684253"/>
                <a:gd name="connsiteY9" fmla="*/ 161600 h 2340784"/>
                <a:gd name="connsiteX10" fmla="*/ 2388571 w 2684253"/>
                <a:gd name="connsiteY10" fmla="*/ 434604 h 2340784"/>
                <a:gd name="connsiteX11" fmla="*/ 2516607 w 2684253"/>
                <a:gd name="connsiteY11" fmla="*/ 689554 h 2340784"/>
                <a:gd name="connsiteX12" fmla="*/ 2637512 w 2684253"/>
                <a:gd name="connsiteY12" fmla="*/ 1382075 h 2340784"/>
                <a:gd name="connsiteX13" fmla="*/ 2427320 w 2684253"/>
                <a:gd name="connsiteY13" fmla="*/ 2340784 h 2340784"/>
                <a:gd name="connsiteX14" fmla="*/ 119561 w 2684253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382075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408452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516607 w 2639067"/>
                <a:gd name="connsiteY10" fmla="*/ 689554 h 2340784"/>
                <a:gd name="connsiteX11" fmla="*/ 2637512 w 2639067"/>
                <a:gd name="connsiteY11" fmla="*/ 1408452 h 2340784"/>
                <a:gd name="connsiteX12" fmla="*/ 2427320 w 2639067"/>
                <a:gd name="connsiteY12" fmla="*/ 2340784 h 2340784"/>
                <a:gd name="connsiteX13" fmla="*/ 119561 w 2639067"/>
                <a:gd name="connsiteY13" fmla="*/ 2339904 h 2340784"/>
                <a:gd name="connsiteX0" fmla="*/ 119561 w 2639067"/>
                <a:gd name="connsiteY0" fmla="*/ 2379285 h 2380165"/>
                <a:gd name="connsiteX1" fmla="*/ 49549 w 2639067"/>
                <a:gd name="connsiteY1" fmla="*/ 2063129 h 2380165"/>
                <a:gd name="connsiteX2" fmla="*/ 672 w 2639067"/>
                <a:gd name="connsiteY2" fmla="*/ 1646578 h 2380165"/>
                <a:gd name="connsiteX3" fmla="*/ 16084 w 2639067"/>
                <a:gd name="connsiteY3" fmla="*/ 1307526 h 2380165"/>
                <a:gd name="connsiteX4" fmla="*/ 64079 w 2639067"/>
                <a:gd name="connsiteY4" fmla="*/ 938531 h 2380165"/>
                <a:gd name="connsiteX5" fmla="*/ 82573 w 2639067"/>
                <a:gd name="connsiteY5" fmla="*/ 913432 h 2380165"/>
                <a:gd name="connsiteX6" fmla="*/ 2204074 w 2639067"/>
                <a:gd name="connsiteY6" fmla="*/ 61397 h 2380165"/>
                <a:gd name="connsiteX7" fmla="*/ 2228732 w 2639067"/>
                <a:gd name="connsiteY7" fmla="*/ 39381 h 2380165"/>
                <a:gd name="connsiteX8" fmla="*/ 2242823 w 2639067"/>
                <a:gd name="connsiteY8" fmla="*/ 55673 h 2380165"/>
                <a:gd name="connsiteX9" fmla="*/ 2516607 w 2639067"/>
                <a:gd name="connsiteY9" fmla="*/ 728935 h 2380165"/>
                <a:gd name="connsiteX10" fmla="*/ 2637512 w 2639067"/>
                <a:gd name="connsiteY10" fmla="*/ 1447833 h 2380165"/>
                <a:gd name="connsiteX11" fmla="*/ 2427320 w 2639067"/>
                <a:gd name="connsiteY11" fmla="*/ 2380165 h 2380165"/>
                <a:gd name="connsiteX12" fmla="*/ 119561 w 2639067"/>
                <a:gd name="connsiteY12" fmla="*/ 2379285 h 23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067" h="2380165">
                  <a:moveTo>
                    <a:pt x="119561" y="2379285"/>
                  </a:moveTo>
                  <a:cubicBezTo>
                    <a:pt x="93141" y="2279770"/>
                    <a:pt x="69363" y="2163964"/>
                    <a:pt x="49549" y="2063129"/>
                  </a:cubicBezTo>
                  <a:cubicBezTo>
                    <a:pt x="22689" y="1925306"/>
                    <a:pt x="4195" y="1787043"/>
                    <a:pt x="672" y="1646578"/>
                  </a:cubicBezTo>
                  <a:cubicBezTo>
                    <a:pt x="-2410" y="1532974"/>
                    <a:pt x="5516" y="1420250"/>
                    <a:pt x="16084" y="1307526"/>
                  </a:cubicBezTo>
                  <a:cubicBezTo>
                    <a:pt x="27972" y="1183794"/>
                    <a:pt x="45586" y="1061382"/>
                    <a:pt x="64079" y="938531"/>
                  </a:cubicBezTo>
                  <a:cubicBezTo>
                    <a:pt x="65841" y="926202"/>
                    <a:pt x="69804" y="918276"/>
                    <a:pt x="82573" y="913432"/>
                  </a:cubicBezTo>
                  <a:cubicBezTo>
                    <a:pt x="102828" y="905506"/>
                    <a:pt x="2031465" y="130529"/>
                    <a:pt x="2204074" y="61397"/>
                  </a:cubicBezTo>
                  <a:cubicBezTo>
                    <a:pt x="2215963" y="56554"/>
                    <a:pt x="2219926" y="45986"/>
                    <a:pt x="2228732" y="39381"/>
                  </a:cubicBezTo>
                  <a:cubicBezTo>
                    <a:pt x="2239740" y="39381"/>
                    <a:pt x="2194844" y="-59253"/>
                    <a:pt x="2242823" y="55673"/>
                  </a:cubicBezTo>
                  <a:cubicBezTo>
                    <a:pt x="2290802" y="170599"/>
                    <a:pt x="2450826" y="496908"/>
                    <a:pt x="2516607" y="728935"/>
                  </a:cubicBezTo>
                  <a:cubicBezTo>
                    <a:pt x="2556632" y="878055"/>
                    <a:pt x="2652393" y="1172628"/>
                    <a:pt x="2637512" y="1447833"/>
                  </a:cubicBezTo>
                  <a:cubicBezTo>
                    <a:pt x="2622631" y="1723038"/>
                    <a:pt x="2521662" y="2097435"/>
                    <a:pt x="2427320" y="2380165"/>
                  </a:cubicBezTo>
                  <a:lnTo>
                    <a:pt x="119561" y="237928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201B467-AB6C-4812-9553-C2A4D3D3ADFA}"/>
                </a:ext>
              </a:extLst>
            </p:cNvPr>
            <p:cNvSpPr/>
            <p:nvPr/>
          </p:nvSpPr>
          <p:spPr>
            <a:xfrm>
              <a:off x="8848059" y="3449171"/>
              <a:ext cx="2580322" cy="452610"/>
            </a:xfrm>
            <a:custGeom>
              <a:avLst/>
              <a:gdLst>
                <a:gd name="connsiteX0" fmla="*/ 179213 w 2580322"/>
                <a:gd name="connsiteY0" fmla="*/ 14138 h 452610"/>
                <a:gd name="connsiteX1" fmla="*/ 188020 w 2580322"/>
                <a:gd name="connsiteY1" fmla="*/ 6653 h 452610"/>
                <a:gd name="connsiteX2" fmla="*/ 300304 w 2580322"/>
                <a:gd name="connsiteY2" fmla="*/ 21184 h 452610"/>
                <a:gd name="connsiteX3" fmla="*/ 363711 w 2580322"/>
                <a:gd name="connsiteY3" fmla="*/ 36155 h 452610"/>
                <a:gd name="connsiteX4" fmla="*/ 395415 w 2580322"/>
                <a:gd name="connsiteY4" fmla="*/ 105727 h 452610"/>
                <a:gd name="connsiteX5" fmla="*/ 570665 w 2580322"/>
                <a:gd name="connsiteY5" fmla="*/ 276133 h 452610"/>
                <a:gd name="connsiteX6" fmla="*/ 780261 w 2580322"/>
                <a:gd name="connsiteY6" fmla="*/ 398104 h 452610"/>
                <a:gd name="connsiteX7" fmla="*/ 1140450 w 2580322"/>
                <a:gd name="connsiteY7" fmla="*/ 370364 h 452610"/>
                <a:gd name="connsiteX8" fmla="*/ 1268145 w 2580322"/>
                <a:gd name="connsiteY8" fmla="*/ 324129 h 452610"/>
                <a:gd name="connsiteX9" fmla="*/ 1357972 w 2580322"/>
                <a:gd name="connsiteY9" fmla="*/ 321928 h 452610"/>
                <a:gd name="connsiteX10" fmla="*/ 1537625 w 2580322"/>
                <a:gd name="connsiteY10" fmla="*/ 341742 h 452610"/>
                <a:gd name="connsiteX11" fmla="*/ 1886806 w 2580322"/>
                <a:gd name="connsiteY11" fmla="*/ 372565 h 452610"/>
                <a:gd name="connsiteX12" fmla="*/ 2235986 w 2580322"/>
                <a:gd name="connsiteY12" fmla="*/ 403388 h 452610"/>
                <a:gd name="connsiteX13" fmla="*/ 2580322 w 2580322"/>
                <a:gd name="connsiteY13" fmla="*/ 434652 h 452610"/>
                <a:gd name="connsiteX14" fmla="*/ 2326253 w 2580322"/>
                <a:gd name="connsiteY14" fmla="*/ 431129 h 452610"/>
                <a:gd name="connsiteX15" fmla="*/ 1678971 w 2580322"/>
                <a:gd name="connsiteY15" fmla="*/ 387096 h 452610"/>
                <a:gd name="connsiteX16" fmla="*/ 1356210 w 2580322"/>
                <a:gd name="connsiteY16" fmla="*/ 354512 h 452610"/>
                <a:gd name="connsiteX17" fmla="*/ 1076602 w 2580322"/>
                <a:gd name="connsiteY17" fmla="*/ 417479 h 452610"/>
                <a:gd name="connsiteX18" fmla="*/ 727862 w 2580322"/>
                <a:gd name="connsiteY18" fmla="*/ 435973 h 452610"/>
                <a:gd name="connsiteX19" fmla="*/ 385287 w 2580322"/>
                <a:gd name="connsiteY19" fmla="*/ 206562 h 452610"/>
                <a:gd name="connsiteX20" fmla="*/ 246584 w 2580322"/>
                <a:gd name="connsiteY20" fmla="*/ 140953 h 452610"/>
                <a:gd name="connsiteX21" fmla="*/ 143107 w 2580322"/>
                <a:gd name="connsiteY21" fmla="*/ 186747 h 452610"/>
                <a:gd name="connsiteX22" fmla="*/ 72214 w 2580322"/>
                <a:gd name="connsiteY22" fmla="*/ 214047 h 452610"/>
                <a:gd name="connsiteX23" fmla="*/ 0 w 2580322"/>
                <a:gd name="connsiteY23" fmla="*/ 211846 h 452610"/>
                <a:gd name="connsiteX24" fmla="*/ 132098 w 2580322"/>
                <a:gd name="connsiteY24" fmla="*/ 82829 h 452610"/>
                <a:gd name="connsiteX25" fmla="*/ 179213 w 2580322"/>
                <a:gd name="connsiteY25" fmla="*/ 14138 h 4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0322" h="452610">
                  <a:moveTo>
                    <a:pt x="179213" y="14138"/>
                  </a:moveTo>
                  <a:cubicBezTo>
                    <a:pt x="182296" y="11056"/>
                    <a:pt x="184938" y="8414"/>
                    <a:pt x="188020" y="6653"/>
                  </a:cubicBezTo>
                  <a:cubicBezTo>
                    <a:pt x="217962" y="-11841"/>
                    <a:pt x="270361" y="13258"/>
                    <a:pt x="300304" y="21184"/>
                  </a:cubicBezTo>
                  <a:cubicBezTo>
                    <a:pt x="315715" y="25146"/>
                    <a:pt x="351382" y="27788"/>
                    <a:pt x="363711" y="36155"/>
                  </a:cubicBezTo>
                  <a:cubicBezTo>
                    <a:pt x="384406" y="50686"/>
                    <a:pt x="384406" y="85031"/>
                    <a:pt x="395415" y="105727"/>
                  </a:cubicBezTo>
                  <a:cubicBezTo>
                    <a:pt x="434604" y="180582"/>
                    <a:pt x="508138" y="222854"/>
                    <a:pt x="570665" y="276133"/>
                  </a:cubicBezTo>
                  <a:cubicBezTo>
                    <a:pt x="634953" y="330734"/>
                    <a:pt x="697039" y="376528"/>
                    <a:pt x="780261" y="398104"/>
                  </a:cubicBezTo>
                  <a:cubicBezTo>
                    <a:pt x="903113" y="429808"/>
                    <a:pt x="1023322" y="412195"/>
                    <a:pt x="1140450" y="370364"/>
                  </a:cubicBezTo>
                  <a:cubicBezTo>
                    <a:pt x="1176997" y="357154"/>
                    <a:pt x="1231597" y="336018"/>
                    <a:pt x="1268145" y="324129"/>
                  </a:cubicBezTo>
                  <a:cubicBezTo>
                    <a:pt x="1296326" y="315323"/>
                    <a:pt x="1328470" y="319726"/>
                    <a:pt x="1357972" y="321928"/>
                  </a:cubicBezTo>
                  <a:cubicBezTo>
                    <a:pt x="1418297" y="326331"/>
                    <a:pt x="1477741" y="336458"/>
                    <a:pt x="1537625" y="341742"/>
                  </a:cubicBezTo>
                  <a:cubicBezTo>
                    <a:pt x="1653872" y="351870"/>
                    <a:pt x="1770559" y="362438"/>
                    <a:pt x="1886806" y="372565"/>
                  </a:cubicBezTo>
                  <a:cubicBezTo>
                    <a:pt x="2003052" y="382693"/>
                    <a:pt x="2119739" y="393261"/>
                    <a:pt x="2235986" y="403388"/>
                  </a:cubicBezTo>
                  <a:cubicBezTo>
                    <a:pt x="2348710" y="413516"/>
                    <a:pt x="2469800" y="411755"/>
                    <a:pt x="2580322" y="434652"/>
                  </a:cubicBezTo>
                  <a:cubicBezTo>
                    <a:pt x="2497100" y="441697"/>
                    <a:pt x="2410356" y="431129"/>
                    <a:pt x="2326253" y="431129"/>
                  </a:cubicBezTo>
                  <a:cubicBezTo>
                    <a:pt x="2109612" y="429368"/>
                    <a:pt x="1893851" y="409113"/>
                    <a:pt x="1678971" y="387096"/>
                  </a:cubicBezTo>
                  <a:cubicBezTo>
                    <a:pt x="1572852" y="376088"/>
                    <a:pt x="1462770" y="355833"/>
                    <a:pt x="1356210" y="354512"/>
                  </a:cubicBezTo>
                  <a:cubicBezTo>
                    <a:pt x="1260659" y="353191"/>
                    <a:pt x="1168630" y="397224"/>
                    <a:pt x="1076602" y="417479"/>
                  </a:cubicBezTo>
                  <a:cubicBezTo>
                    <a:pt x="969602" y="440816"/>
                    <a:pt x="833981" y="472520"/>
                    <a:pt x="727862" y="435973"/>
                  </a:cubicBezTo>
                  <a:cubicBezTo>
                    <a:pt x="598846" y="391499"/>
                    <a:pt x="482159" y="299911"/>
                    <a:pt x="385287" y="206562"/>
                  </a:cubicBezTo>
                  <a:cubicBezTo>
                    <a:pt x="347419" y="170014"/>
                    <a:pt x="298983" y="136109"/>
                    <a:pt x="246584" y="140953"/>
                  </a:cubicBezTo>
                  <a:cubicBezTo>
                    <a:pt x="208715" y="144475"/>
                    <a:pt x="175691" y="167813"/>
                    <a:pt x="143107" y="186747"/>
                  </a:cubicBezTo>
                  <a:cubicBezTo>
                    <a:pt x="121530" y="199076"/>
                    <a:pt x="97753" y="211405"/>
                    <a:pt x="72214" y="214047"/>
                  </a:cubicBezTo>
                  <a:cubicBezTo>
                    <a:pt x="55921" y="215809"/>
                    <a:pt x="14090" y="219772"/>
                    <a:pt x="0" y="211846"/>
                  </a:cubicBezTo>
                  <a:cubicBezTo>
                    <a:pt x="33905" y="230339"/>
                    <a:pt x="116687" y="103085"/>
                    <a:pt x="132098" y="82829"/>
                  </a:cubicBezTo>
                  <a:cubicBezTo>
                    <a:pt x="144868" y="67418"/>
                    <a:pt x="162041" y="31751"/>
                    <a:pt x="179213" y="14138"/>
                  </a:cubicBezTo>
                  <a:close/>
                </a:path>
              </a:pathLst>
            </a:custGeom>
            <a:solidFill>
              <a:srgbClr val="E0AC8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F264624-6CBA-44B4-8864-99DA4E8DD66C}"/>
                </a:ext>
              </a:extLst>
            </p:cNvPr>
            <p:cNvSpPr/>
            <p:nvPr/>
          </p:nvSpPr>
          <p:spPr>
            <a:xfrm>
              <a:off x="9027189" y="2711573"/>
              <a:ext cx="3311755" cy="1160221"/>
            </a:xfrm>
            <a:custGeom>
              <a:avLst/>
              <a:gdLst>
                <a:gd name="connsiteX0" fmla="*/ 2792204 w 2795013"/>
                <a:gd name="connsiteY0" fmla="*/ 146421 h 1104436"/>
                <a:gd name="connsiteX1" fmla="*/ 2792204 w 2795013"/>
                <a:gd name="connsiteY1" fmla="*/ 75087 h 1104436"/>
                <a:gd name="connsiteX2" fmla="*/ 2791764 w 2795013"/>
                <a:gd name="connsiteY2" fmla="*/ 14763 h 1104436"/>
                <a:gd name="connsiteX3" fmla="*/ 2791324 w 2795013"/>
                <a:gd name="connsiteY3" fmla="*/ 14322 h 1104436"/>
                <a:gd name="connsiteX4" fmla="*/ 2689168 w 2795013"/>
                <a:gd name="connsiteY4" fmla="*/ 4195 h 1104436"/>
                <a:gd name="connsiteX5" fmla="*/ 2535053 w 2795013"/>
                <a:gd name="connsiteY5" fmla="*/ 57474 h 1104436"/>
                <a:gd name="connsiteX6" fmla="*/ 2364205 w 2795013"/>
                <a:gd name="connsiteY6" fmla="*/ 129248 h 1104436"/>
                <a:gd name="connsiteX7" fmla="*/ 1875881 w 2795013"/>
                <a:gd name="connsiteY7" fmla="*/ 299214 h 1104436"/>
                <a:gd name="connsiteX8" fmla="*/ 1344846 w 2795013"/>
                <a:gd name="connsiteY8" fmla="*/ 358218 h 1104436"/>
                <a:gd name="connsiteX9" fmla="*/ 1132168 w 2795013"/>
                <a:gd name="connsiteY9" fmla="*/ 364823 h 1104436"/>
                <a:gd name="connsiteX10" fmla="*/ 928736 w 2795013"/>
                <a:gd name="connsiteY10" fmla="*/ 300976 h 1104436"/>
                <a:gd name="connsiteX11" fmla="*/ 578675 w 2795013"/>
                <a:gd name="connsiteY11" fmla="*/ 183849 h 1104436"/>
                <a:gd name="connsiteX12" fmla="*/ 481803 w 2795013"/>
                <a:gd name="connsiteY12" fmla="*/ 227001 h 1104436"/>
                <a:gd name="connsiteX13" fmla="*/ 381848 w 2795013"/>
                <a:gd name="connsiteY13" fmla="*/ 252540 h 1104436"/>
                <a:gd name="connsiteX14" fmla="*/ 252392 w 2795013"/>
                <a:gd name="connsiteY14" fmla="*/ 276317 h 1104436"/>
                <a:gd name="connsiteX15" fmla="*/ 127339 w 2795013"/>
                <a:gd name="connsiteY15" fmla="*/ 285124 h 1104436"/>
                <a:gd name="connsiteX16" fmla="*/ 100479 w 2795013"/>
                <a:gd name="connsiteY16" fmla="*/ 306260 h 1104436"/>
                <a:gd name="connsiteX17" fmla="*/ 342659 w 2795013"/>
                <a:gd name="connsiteY17" fmla="*/ 412379 h 1104436"/>
                <a:gd name="connsiteX18" fmla="*/ 296425 w 2795013"/>
                <a:gd name="connsiteY18" fmla="*/ 453329 h 1104436"/>
                <a:gd name="connsiteX19" fmla="*/ 89030 w 2795013"/>
                <a:gd name="connsiteY19" fmla="*/ 474465 h 1104436"/>
                <a:gd name="connsiteX20" fmla="*/ 84 w 2795013"/>
                <a:gd name="connsiteY20" fmla="*/ 557247 h 1104436"/>
                <a:gd name="connsiteX21" fmla="*/ 72298 w 2795013"/>
                <a:gd name="connsiteY21" fmla="*/ 686263 h 1104436"/>
                <a:gd name="connsiteX22" fmla="*/ 133944 w 2795013"/>
                <a:gd name="connsiteY22" fmla="*/ 706078 h 1104436"/>
                <a:gd name="connsiteX23" fmla="*/ 179298 w 2795013"/>
                <a:gd name="connsiteY23" fmla="*/ 721049 h 1104436"/>
                <a:gd name="connsiteX24" fmla="*/ 190306 w 2795013"/>
                <a:gd name="connsiteY24" fmla="*/ 737341 h 1104436"/>
                <a:gd name="connsiteX25" fmla="*/ 319762 w 2795013"/>
                <a:gd name="connsiteY25" fmla="*/ 901583 h 1104436"/>
                <a:gd name="connsiteX26" fmla="*/ 409149 w 2795013"/>
                <a:gd name="connsiteY26" fmla="*/ 972476 h 1104436"/>
                <a:gd name="connsiteX27" fmla="*/ 494132 w 2795013"/>
                <a:gd name="connsiteY27" fmla="*/ 1041167 h 1104436"/>
                <a:gd name="connsiteX28" fmla="*/ 622708 w 2795013"/>
                <a:gd name="connsiteY28" fmla="*/ 1093126 h 1104436"/>
                <a:gd name="connsiteX29" fmla="*/ 757008 w 2795013"/>
                <a:gd name="connsiteY29" fmla="*/ 1100612 h 1104436"/>
                <a:gd name="connsiteX30" fmla="*/ 884263 w 2795013"/>
                <a:gd name="connsiteY30" fmla="*/ 1085200 h 1104436"/>
                <a:gd name="connsiteX31" fmla="*/ 1038818 w 2795013"/>
                <a:gd name="connsiteY31" fmla="*/ 1034122 h 1104436"/>
                <a:gd name="connsiteX32" fmla="*/ 1106188 w 2795013"/>
                <a:gd name="connsiteY32" fmla="*/ 1014748 h 1104436"/>
                <a:gd name="connsiteX33" fmla="*/ 1264266 w 2795013"/>
                <a:gd name="connsiteY33" fmla="*/ 1022674 h 1104436"/>
                <a:gd name="connsiteX34" fmla="*/ 1429389 w 2795013"/>
                <a:gd name="connsiteY34" fmla="*/ 1035443 h 1104436"/>
                <a:gd name="connsiteX35" fmla="*/ 1930042 w 2795013"/>
                <a:gd name="connsiteY35" fmla="*/ 1079916 h 1104436"/>
                <a:gd name="connsiteX36" fmla="*/ 2379177 w 2795013"/>
                <a:gd name="connsiteY36" fmla="*/ 1103694 h 1104436"/>
                <a:gd name="connsiteX37" fmla="*/ 2606386 w 2795013"/>
                <a:gd name="connsiteY37" fmla="*/ 1102373 h 1104436"/>
                <a:gd name="connsiteX38" fmla="*/ 2720431 w 2795013"/>
                <a:gd name="connsiteY38" fmla="*/ 1097089 h 1104436"/>
                <a:gd name="connsiteX39" fmla="*/ 2775032 w 2795013"/>
                <a:gd name="connsiteY39" fmla="*/ 1093566 h 1104436"/>
                <a:gd name="connsiteX40" fmla="*/ 2792204 w 2795013"/>
                <a:gd name="connsiteY40" fmla="*/ 1065385 h 1104436"/>
                <a:gd name="connsiteX41" fmla="*/ 2792204 w 2795013"/>
                <a:gd name="connsiteY41" fmla="*/ 972036 h 1104436"/>
                <a:gd name="connsiteX42" fmla="*/ 2792204 w 2795013"/>
                <a:gd name="connsiteY42" fmla="*/ 422066 h 1104436"/>
                <a:gd name="connsiteX43" fmla="*/ 2792204 w 2795013"/>
                <a:gd name="connsiteY43" fmla="*/ 146421 h 1104436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1065385 h 1104437"/>
                <a:gd name="connsiteX41" fmla="*/ 2792204 w 2795013"/>
                <a:gd name="connsiteY41" fmla="*/ 972036 h 1104437"/>
                <a:gd name="connsiteX42" fmla="*/ 2792204 w 2795013"/>
                <a:gd name="connsiteY42" fmla="*/ 146421 h 1104437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972036 h 1104437"/>
                <a:gd name="connsiteX41" fmla="*/ 2792204 w 2795013"/>
                <a:gd name="connsiteY41" fmla="*/ 146421 h 1104437"/>
                <a:gd name="connsiteX0" fmla="*/ 2792204 w 3310950"/>
                <a:gd name="connsiteY0" fmla="*/ 146421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41" fmla="*/ 2792204 w 3310950"/>
                <a:gd name="connsiteY41" fmla="*/ 146421 h 1129613"/>
                <a:gd name="connsiteX0" fmla="*/ 3310950 w 3310950"/>
                <a:gd name="connsiteY0" fmla="*/ 620344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0" fmla="*/ 3310950 w 3310950"/>
                <a:gd name="connsiteY0" fmla="*/ 620344 h 1129613"/>
                <a:gd name="connsiteX1" fmla="*/ 2791764 w 3310950"/>
                <a:gd name="connsiteY1" fmla="*/ 14763 h 1129613"/>
                <a:gd name="connsiteX2" fmla="*/ 2791324 w 3310950"/>
                <a:gd name="connsiteY2" fmla="*/ 14322 h 1129613"/>
                <a:gd name="connsiteX3" fmla="*/ 2689168 w 3310950"/>
                <a:gd name="connsiteY3" fmla="*/ 4195 h 1129613"/>
                <a:gd name="connsiteX4" fmla="*/ 2535053 w 3310950"/>
                <a:gd name="connsiteY4" fmla="*/ 57474 h 1129613"/>
                <a:gd name="connsiteX5" fmla="*/ 2364205 w 3310950"/>
                <a:gd name="connsiteY5" fmla="*/ 129248 h 1129613"/>
                <a:gd name="connsiteX6" fmla="*/ 1875881 w 3310950"/>
                <a:gd name="connsiteY6" fmla="*/ 299214 h 1129613"/>
                <a:gd name="connsiteX7" fmla="*/ 1344846 w 3310950"/>
                <a:gd name="connsiteY7" fmla="*/ 358218 h 1129613"/>
                <a:gd name="connsiteX8" fmla="*/ 1132168 w 3310950"/>
                <a:gd name="connsiteY8" fmla="*/ 364823 h 1129613"/>
                <a:gd name="connsiteX9" fmla="*/ 928736 w 3310950"/>
                <a:gd name="connsiteY9" fmla="*/ 300976 h 1129613"/>
                <a:gd name="connsiteX10" fmla="*/ 578675 w 3310950"/>
                <a:gd name="connsiteY10" fmla="*/ 183849 h 1129613"/>
                <a:gd name="connsiteX11" fmla="*/ 481803 w 3310950"/>
                <a:gd name="connsiteY11" fmla="*/ 227001 h 1129613"/>
                <a:gd name="connsiteX12" fmla="*/ 381848 w 3310950"/>
                <a:gd name="connsiteY12" fmla="*/ 252540 h 1129613"/>
                <a:gd name="connsiteX13" fmla="*/ 252392 w 3310950"/>
                <a:gd name="connsiteY13" fmla="*/ 276317 h 1129613"/>
                <a:gd name="connsiteX14" fmla="*/ 127339 w 3310950"/>
                <a:gd name="connsiteY14" fmla="*/ 285124 h 1129613"/>
                <a:gd name="connsiteX15" fmla="*/ 100479 w 3310950"/>
                <a:gd name="connsiteY15" fmla="*/ 306260 h 1129613"/>
                <a:gd name="connsiteX16" fmla="*/ 342659 w 3310950"/>
                <a:gd name="connsiteY16" fmla="*/ 412379 h 1129613"/>
                <a:gd name="connsiteX17" fmla="*/ 296425 w 3310950"/>
                <a:gd name="connsiteY17" fmla="*/ 453329 h 1129613"/>
                <a:gd name="connsiteX18" fmla="*/ 89030 w 3310950"/>
                <a:gd name="connsiteY18" fmla="*/ 474465 h 1129613"/>
                <a:gd name="connsiteX19" fmla="*/ 84 w 3310950"/>
                <a:gd name="connsiteY19" fmla="*/ 557247 h 1129613"/>
                <a:gd name="connsiteX20" fmla="*/ 72298 w 3310950"/>
                <a:gd name="connsiteY20" fmla="*/ 686263 h 1129613"/>
                <a:gd name="connsiteX21" fmla="*/ 133944 w 3310950"/>
                <a:gd name="connsiteY21" fmla="*/ 706078 h 1129613"/>
                <a:gd name="connsiteX22" fmla="*/ 179298 w 3310950"/>
                <a:gd name="connsiteY22" fmla="*/ 721049 h 1129613"/>
                <a:gd name="connsiteX23" fmla="*/ 190306 w 3310950"/>
                <a:gd name="connsiteY23" fmla="*/ 737341 h 1129613"/>
                <a:gd name="connsiteX24" fmla="*/ 319762 w 3310950"/>
                <a:gd name="connsiteY24" fmla="*/ 901583 h 1129613"/>
                <a:gd name="connsiteX25" fmla="*/ 409149 w 3310950"/>
                <a:gd name="connsiteY25" fmla="*/ 972476 h 1129613"/>
                <a:gd name="connsiteX26" fmla="*/ 494132 w 3310950"/>
                <a:gd name="connsiteY26" fmla="*/ 1041167 h 1129613"/>
                <a:gd name="connsiteX27" fmla="*/ 622708 w 3310950"/>
                <a:gd name="connsiteY27" fmla="*/ 1093126 h 1129613"/>
                <a:gd name="connsiteX28" fmla="*/ 757008 w 3310950"/>
                <a:gd name="connsiteY28" fmla="*/ 1100612 h 1129613"/>
                <a:gd name="connsiteX29" fmla="*/ 884263 w 3310950"/>
                <a:gd name="connsiteY29" fmla="*/ 1085200 h 1129613"/>
                <a:gd name="connsiteX30" fmla="*/ 1038818 w 3310950"/>
                <a:gd name="connsiteY30" fmla="*/ 1034122 h 1129613"/>
                <a:gd name="connsiteX31" fmla="*/ 1106188 w 3310950"/>
                <a:gd name="connsiteY31" fmla="*/ 1014748 h 1129613"/>
                <a:gd name="connsiteX32" fmla="*/ 1264266 w 3310950"/>
                <a:gd name="connsiteY32" fmla="*/ 1022674 h 1129613"/>
                <a:gd name="connsiteX33" fmla="*/ 1429389 w 3310950"/>
                <a:gd name="connsiteY33" fmla="*/ 1035443 h 1129613"/>
                <a:gd name="connsiteX34" fmla="*/ 1930042 w 3310950"/>
                <a:gd name="connsiteY34" fmla="*/ 1079916 h 1129613"/>
                <a:gd name="connsiteX35" fmla="*/ 2379177 w 3310950"/>
                <a:gd name="connsiteY35" fmla="*/ 1103694 h 1129613"/>
                <a:gd name="connsiteX36" fmla="*/ 2606386 w 3310950"/>
                <a:gd name="connsiteY36" fmla="*/ 1102373 h 1129613"/>
                <a:gd name="connsiteX37" fmla="*/ 2720431 w 3310950"/>
                <a:gd name="connsiteY37" fmla="*/ 1097089 h 1129613"/>
                <a:gd name="connsiteX38" fmla="*/ 2775032 w 3310950"/>
                <a:gd name="connsiteY38" fmla="*/ 1093566 h 1129613"/>
                <a:gd name="connsiteX39" fmla="*/ 3310950 w 3310950"/>
                <a:gd name="connsiteY39" fmla="*/ 620344 h 1129613"/>
                <a:gd name="connsiteX0" fmla="*/ 3310950 w 3311765"/>
                <a:gd name="connsiteY0" fmla="*/ 620344 h 1129613"/>
                <a:gd name="connsiteX1" fmla="*/ 2791764 w 3311765"/>
                <a:gd name="connsiteY1" fmla="*/ 14763 h 1129613"/>
                <a:gd name="connsiteX2" fmla="*/ 2791324 w 3311765"/>
                <a:gd name="connsiteY2" fmla="*/ 14322 h 1129613"/>
                <a:gd name="connsiteX3" fmla="*/ 2689168 w 3311765"/>
                <a:gd name="connsiteY3" fmla="*/ 4195 h 1129613"/>
                <a:gd name="connsiteX4" fmla="*/ 2535053 w 3311765"/>
                <a:gd name="connsiteY4" fmla="*/ 57474 h 1129613"/>
                <a:gd name="connsiteX5" fmla="*/ 2364205 w 3311765"/>
                <a:gd name="connsiteY5" fmla="*/ 129248 h 1129613"/>
                <a:gd name="connsiteX6" fmla="*/ 1875881 w 3311765"/>
                <a:gd name="connsiteY6" fmla="*/ 299214 h 1129613"/>
                <a:gd name="connsiteX7" fmla="*/ 1344846 w 3311765"/>
                <a:gd name="connsiteY7" fmla="*/ 358218 h 1129613"/>
                <a:gd name="connsiteX8" fmla="*/ 1132168 w 3311765"/>
                <a:gd name="connsiteY8" fmla="*/ 364823 h 1129613"/>
                <a:gd name="connsiteX9" fmla="*/ 928736 w 3311765"/>
                <a:gd name="connsiteY9" fmla="*/ 300976 h 1129613"/>
                <a:gd name="connsiteX10" fmla="*/ 578675 w 3311765"/>
                <a:gd name="connsiteY10" fmla="*/ 183849 h 1129613"/>
                <a:gd name="connsiteX11" fmla="*/ 481803 w 3311765"/>
                <a:gd name="connsiteY11" fmla="*/ 227001 h 1129613"/>
                <a:gd name="connsiteX12" fmla="*/ 381848 w 3311765"/>
                <a:gd name="connsiteY12" fmla="*/ 252540 h 1129613"/>
                <a:gd name="connsiteX13" fmla="*/ 252392 w 3311765"/>
                <a:gd name="connsiteY13" fmla="*/ 276317 h 1129613"/>
                <a:gd name="connsiteX14" fmla="*/ 127339 w 3311765"/>
                <a:gd name="connsiteY14" fmla="*/ 285124 h 1129613"/>
                <a:gd name="connsiteX15" fmla="*/ 100479 w 3311765"/>
                <a:gd name="connsiteY15" fmla="*/ 306260 h 1129613"/>
                <a:gd name="connsiteX16" fmla="*/ 342659 w 3311765"/>
                <a:gd name="connsiteY16" fmla="*/ 412379 h 1129613"/>
                <a:gd name="connsiteX17" fmla="*/ 296425 w 3311765"/>
                <a:gd name="connsiteY17" fmla="*/ 453329 h 1129613"/>
                <a:gd name="connsiteX18" fmla="*/ 89030 w 3311765"/>
                <a:gd name="connsiteY18" fmla="*/ 474465 h 1129613"/>
                <a:gd name="connsiteX19" fmla="*/ 84 w 3311765"/>
                <a:gd name="connsiteY19" fmla="*/ 557247 h 1129613"/>
                <a:gd name="connsiteX20" fmla="*/ 72298 w 3311765"/>
                <a:gd name="connsiteY20" fmla="*/ 686263 h 1129613"/>
                <a:gd name="connsiteX21" fmla="*/ 133944 w 3311765"/>
                <a:gd name="connsiteY21" fmla="*/ 706078 h 1129613"/>
                <a:gd name="connsiteX22" fmla="*/ 179298 w 3311765"/>
                <a:gd name="connsiteY22" fmla="*/ 721049 h 1129613"/>
                <a:gd name="connsiteX23" fmla="*/ 190306 w 3311765"/>
                <a:gd name="connsiteY23" fmla="*/ 737341 h 1129613"/>
                <a:gd name="connsiteX24" fmla="*/ 319762 w 3311765"/>
                <a:gd name="connsiteY24" fmla="*/ 901583 h 1129613"/>
                <a:gd name="connsiteX25" fmla="*/ 409149 w 3311765"/>
                <a:gd name="connsiteY25" fmla="*/ 972476 h 1129613"/>
                <a:gd name="connsiteX26" fmla="*/ 494132 w 3311765"/>
                <a:gd name="connsiteY26" fmla="*/ 1041167 h 1129613"/>
                <a:gd name="connsiteX27" fmla="*/ 622708 w 3311765"/>
                <a:gd name="connsiteY27" fmla="*/ 1093126 h 1129613"/>
                <a:gd name="connsiteX28" fmla="*/ 757008 w 3311765"/>
                <a:gd name="connsiteY28" fmla="*/ 1100612 h 1129613"/>
                <a:gd name="connsiteX29" fmla="*/ 884263 w 3311765"/>
                <a:gd name="connsiteY29" fmla="*/ 1085200 h 1129613"/>
                <a:gd name="connsiteX30" fmla="*/ 1038818 w 3311765"/>
                <a:gd name="connsiteY30" fmla="*/ 1034122 h 1129613"/>
                <a:gd name="connsiteX31" fmla="*/ 1106188 w 3311765"/>
                <a:gd name="connsiteY31" fmla="*/ 1014748 h 1129613"/>
                <a:gd name="connsiteX32" fmla="*/ 1264266 w 3311765"/>
                <a:gd name="connsiteY32" fmla="*/ 1022674 h 1129613"/>
                <a:gd name="connsiteX33" fmla="*/ 1429389 w 3311765"/>
                <a:gd name="connsiteY33" fmla="*/ 1035443 h 1129613"/>
                <a:gd name="connsiteX34" fmla="*/ 1930042 w 3311765"/>
                <a:gd name="connsiteY34" fmla="*/ 1079916 h 1129613"/>
                <a:gd name="connsiteX35" fmla="*/ 2379177 w 3311765"/>
                <a:gd name="connsiteY35" fmla="*/ 1103694 h 1129613"/>
                <a:gd name="connsiteX36" fmla="*/ 2606386 w 3311765"/>
                <a:gd name="connsiteY36" fmla="*/ 1102373 h 1129613"/>
                <a:gd name="connsiteX37" fmla="*/ 2720431 w 3311765"/>
                <a:gd name="connsiteY37" fmla="*/ 1097089 h 1129613"/>
                <a:gd name="connsiteX38" fmla="*/ 2775032 w 3311765"/>
                <a:gd name="connsiteY38" fmla="*/ 1093566 h 1129613"/>
                <a:gd name="connsiteX39" fmla="*/ 3310950 w 3311765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60865 h 1170134"/>
                <a:gd name="connsiteX1" fmla="*/ 2791764 w 3311818"/>
                <a:gd name="connsiteY1" fmla="*/ 55284 h 1170134"/>
                <a:gd name="connsiteX2" fmla="*/ 2817701 w 3311818"/>
                <a:gd name="connsiteY2" fmla="*/ 19673 h 1170134"/>
                <a:gd name="connsiteX3" fmla="*/ 2689168 w 3311818"/>
                <a:gd name="connsiteY3" fmla="*/ 44716 h 1170134"/>
                <a:gd name="connsiteX4" fmla="*/ 2535053 w 3311818"/>
                <a:gd name="connsiteY4" fmla="*/ 97995 h 1170134"/>
                <a:gd name="connsiteX5" fmla="*/ 2364205 w 3311818"/>
                <a:gd name="connsiteY5" fmla="*/ 169769 h 1170134"/>
                <a:gd name="connsiteX6" fmla="*/ 1875881 w 3311818"/>
                <a:gd name="connsiteY6" fmla="*/ 339735 h 1170134"/>
                <a:gd name="connsiteX7" fmla="*/ 1344846 w 3311818"/>
                <a:gd name="connsiteY7" fmla="*/ 398739 h 1170134"/>
                <a:gd name="connsiteX8" fmla="*/ 1132168 w 3311818"/>
                <a:gd name="connsiteY8" fmla="*/ 405344 h 1170134"/>
                <a:gd name="connsiteX9" fmla="*/ 928736 w 3311818"/>
                <a:gd name="connsiteY9" fmla="*/ 341497 h 1170134"/>
                <a:gd name="connsiteX10" fmla="*/ 578675 w 3311818"/>
                <a:gd name="connsiteY10" fmla="*/ 224370 h 1170134"/>
                <a:gd name="connsiteX11" fmla="*/ 481803 w 3311818"/>
                <a:gd name="connsiteY11" fmla="*/ 267522 h 1170134"/>
                <a:gd name="connsiteX12" fmla="*/ 381848 w 3311818"/>
                <a:gd name="connsiteY12" fmla="*/ 293061 h 1170134"/>
                <a:gd name="connsiteX13" fmla="*/ 252392 w 3311818"/>
                <a:gd name="connsiteY13" fmla="*/ 316838 h 1170134"/>
                <a:gd name="connsiteX14" fmla="*/ 127339 w 3311818"/>
                <a:gd name="connsiteY14" fmla="*/ 325645 h 1170134"/>
                <a:gd name="connsiteX15" fmla="*/ 100479 w 3311818"/>
                <a:gd name="connsiteY15" fmla="*/ 346781 h 1170134"/>
                <a:gd name="connsiteX16" fmla="*/ 342659 w 3311818"/>
                <a:gd name="connsiteY16" fmla="*/ 452900 h 1170134"/>
                <a:gd name="connsiteX17" fmla="*/ 296425 w 3311818"/>
                <a:gd name="connsiteY17" fmla="*/ 493850 h 1170134"/>
                <a:gd name="connsiteX18" fmla="*/ 89030 w 3311818"/>
                <a:gd name="connsiteY18" fmla="*/ 514986 h 1170134"/>
                <a:gd name="connsiteX19" fmla="*/ 84 w 3311818"/>
                <a:gd name="connsiteY19" fmla="*/ 597768 h 1170134"/>
                <a:gd name="connsiteX20" fmla="*/ 72298 w 3311818"/>
                <a:gd name="connsiteY20" fmla="*/ 726784 h 1170134"/>
                <a:gd name="connsiteX21" fmla="*/ 133944 w 3311818"/>
                <a:gd name="connsiteY21" fmla="*/ 746599 h 1170134"/>
                <a:gd name="connsiteX22" fmla="*/ 179298 w 3311818"/>
                <a:gd name="connsiteY22" fmla="*/ 761570 h 1170134"/>
                <a:gd name="connsiteX23" fmla="*/ 190306 w 3311818"/>
                <a:gd name="connsiteY23" fmla="*/ 777862 h 1170134"/>
                <a:gd name="connsiteX24" fmla="*/ 319762 w 3311818"/>
                <a:gd name="connsiteY24" fmla="*/ 942104 h 1170134"/>
                <a:gd name="connsiteX25" fmla="*/ 409149 w 3311818"/>
                <a:gd name="connsiteY25" fmla="*/ 1012997 h 1170134"/>
                <a:gd name="connsiteX26" fmla="*/ 494132 w 3311818"/>
                <a:gd name="connsiteY26" fmla="*/ 1081688 h 1170134"/>
                <a:gd name="connsiteX27" fmla="*/ 622708 w 3311818"/>
                <a:gd name="connsiteY27" fmla="*/ 1133647 h 1170134"/>
                <a:gd name="connsiteX28" fmla="*/ 757008 w 3311818"/>
                <a:gd name="connsiteY28" fmla="*/ 1141133 h 1170134"/>
                <a:gd name="connsiteX29" fmla="*/ 884263 w 3311818"/>
                <a:gd name="connsiteY29" fmla="*/ 1125721 h 1170134"/>
                <a:gd name="connsiteX30" fmla="*/ 1038818 w 3311818"/>
                <a:gd name="connsiteY30" fmla="*/ 1074643 h 1170134"/>
                <a:gd name="connsiteX31" fmla="*/ 1106188 w 3311818"/>
                <a:gd name="connsiteY31" fmla="*/ 1055269 h 1170134"/>
                <a:gd name="connsiteX32" fmla="*/ 1264266 w 3311818"/>
                <a:gd name="connsiteY32" fmla="*/ 1063195 h 1170134"/>
                <a:gd name="connsiteX33" fmla="*/ 1429389 w 3311818"/>
                <a:gd name="connsiteY33" fmla="*/ 1075964 h 1170134"/>
                <a:gd name="connsiteX34" fmla="*/ 1930042 w 3311818"/>
                <a:gd name="connsiteY34" fmla="*/ 1120437 h 1170134"/>
                <a:gd name="connsiteX35" fmla="*/ 2379177 w 3311818"/>
                <a:gd name="connsiteY35" fmla="*/ 1144215 h 1170134"/>
                <a:gd name="connsiteX36" fmla="*/ 2606386 w 3311818"/>
                <a:gd name="connsiteY36" fmla="*/ 1142894 h 1170134"/>
                <a:gd name="connsiteX37" fmla="*/ 2720431 w 3311818"/>
                <a:gd name="connsiteY37" fmla="*/ 1137610 h 1170134"/>
                <a:gd name="connsiteX38" fmla="*/ 2775032 w 3311818"/>
                <a:gd name="connsiteY38" fmla="*/ 1134087 h 1170134"/>
                <a:gd name="connsiteX39" fmla="*/ 3310950 w 3311818"/>
                <a:gd name="connsiteY39" fmla="*/ 660865 h 1170134"/>
                <a:gd name="connsiteX0" fmla="*/ 3310950 w 3311818"/>
                <a:gd name="connsiteY0" fmla="*/ 655935 h 1165204"/>
                <a:gd name="connsiteX1" fmla="*/ 2791764 w 3311818"/>
                <a:gd name="connsiteY1" fmla="*/ 50354 h 1165204"/>
                <a:gd name="connsiteX2" fmla="*/ 2689168 w 3311818"/>
                <a:gd name="connsiteY2" fmla="*/ 39786 h 1165204"/>
                <a:gd name="connsiteX3" fmla="*/ 2535053 w 3311818"/>
                <a:gd name="connsiteY3" fmla="*/ 93065 h 1165204"/>
                <a:gd name="connsiteX4" fmla="*/ 2364205 w 3311818"/>
                <a:gd name="connsiteY4" fmla="*/ 164839 h 1165204"/>
                <a:gd name="connsiteX5" fmla="*/ 1875881 w 3311818"/>
                <a:gd name="connsiteY5" fmla="*/ 334805 h 1165204"/>
                <a:gd name="connsiteX6" fmla="*/ 1344846 w 3311818"/>
                <a:gd name="connsiteY6" fmla="*/ 393809 h 1165204"/>
                <a:gd name="connsiteX7" fmla="*/ 1132168 w 3311818"/>
                <a:gd name="connsiteY7" fmla="*/ 400414 h 1165204"/>
                <a:gd name="connsiteX8" fmla="*/ 928736 w 3311818"/>
                <a:gd name="connsiteY8" fmla="*/ 336567 h 1165204"/>
                <a:gd name="connsiteX9" fmla="*/ 578675 w 3311818"/>
                <a:gd name="connsiteY9" fmla="*/ 219440 h 1165204"/>
                <a:gd name="connsiteX10" fmla="*/ 481803 w 3311818"/>
                <a:gd name="connsiteY10" fmla="*/ 262592 h 1165204"/>
                <a:gd name="connsiteX11" fmla="*/ 381848 w 3311818"/>
                <a:gd name="connsiteY11" fmla="*/ 288131 h 1165204"/>
                <a:gd name="connsiteX12" fmla="*/ 252392 w 3311818"/>
                <a:gd name="connsiteY12" fmla="*/ 311908 h 1165204"/>
                <a:gd name="connsiteX13" fmla="*/ 127339 w 3311818"/>
                <a:gd name="connsiteY13" fmla="*/ 320715 h 1165204"/>
                <a:gd name="connsiteX14" fmla="*/ 100479 w 3311818"/>
                <a:gd name="connsiteY14" fmla="*/ 341851 h 1165204"/>
                <a:gd name="connsiteX15" fmla="*/ 342659 w 3311818"/>
                <a:gd name="connsiteY15" fmla="*/ 447970 h 1165204"/>
                <a:gd name="connsiteX16" fmla="*/ 296425 w 3311818"/>
                <a:gd name="connsiteY16" fmla="*/ 488920 h 1165204"/>
                <a:gd name="connsiteX17" fmla="*/ 89030 w 3311818"/>
                <a:gd name="connsiteY17" fmla="*/ 510056 h 1165204"/>
                <a:gd name="connsiteX18" fmla="*/ 84 w 3311818"/>
                <a:gd name="connsiteY18" fmla="*/ 592838 h 1165204"/>
                <a:gd name="connsiteX19" fmla="*/ 72298 w 3311818"/>
                <a:gd name="connsiteY19" fmla="*/ 721854 h 1165204"/>
                <a:gd name="connsiteX20" fmla="*/ 133944 w 3311818"/>
                <a:gd name="connsiteY20" fmla="*/ 741669 h 1165204"/>
                <a:gd name="connsiteX21" fmla="*/ 179298 w 3311818"/>
                <a:gd name="connsiteY21" fmla="*/ 756640 h 1165204"/>
                <a:gd name="connsiteX22" fmla="*/ 190306 w 3311818"/>
                <a:gd name="connsiteY22" fmla="*/ 772932 h 1165204"/>
                <a:gd name="connsiteX23" fmla="*/ 319762 w 3311818"/>
                <a:gd name="connsiteY23" fmla="*/ 937174 h 1165204"/>
                <a:gd name="connsiteX24" fmla="*/ 409149 w 3311818"/>
                <a:gd name="connsiteY24" fmla="*/ 1008067 h 1165204"/>
                <a:gd name="connsiteX25" fmla="*/ 494132 w 3311818"/>
                <a:gd name="connsiteY25" fmla="*/ 1076758 h 1165204"/>
                <a:gd name="connsiteX26" fmla="*/ 622708 w 3311818"/>
                <a:gd name="connsiteY26" fmla="*/ 1128717 h 1165204"/>
                <a:gd name="connsiteX27" fmla="*/ 757008 w 3311818"/>
                <a:gd name="connsiteY27" fmla="*/ 1136203 h 1165204"/>
                <a:gd name="connsiteX28" fmla="*/ 884263 w 3311818"/>
                <a:gd name="connsiteY28" fmla="*/ 1120791 h 1165204"/>
                <a:gd name="connsiteX29" fmla="*/ 1038818 w 3311818"/>
                <a:gd name="connsiteY29" fmla="*/ 1069713 h 1165204"/>
                <a:gd name="connsiteX30" fmla="*/ 1106188 w 3311818"/>
                <a:gd name="connsiteY30" fmla="*/ 1050339 h 1165204"/>
                <a:gd name="connsiteX31" fmla="*/ 1264266 w 3311818"/>
                <a:gd name="connsiteY31" fmla="*/ 1058265 h 1165204"/>
                <a:gd name="connsiteX32" fmla="*/ 1429389 w 3311818"/>
                <a:gd name="connsiteY32" fmla="*/ 1071034 h 1165204"/>
                <a:gd name="connsiteX33" fmla="*/ 1930042 w 3311818"/>
                <a:gd name="connsiteY33" fmla="*/ 1115507 h 1165204"/>
                <a:gd name="connsiteX34" fmla="*/ 2379177 w 3311818"/>
                <a:gd name="connsiteY34" fmla="*/ 1139285 h 1165204"/>
                <a:gd name="connsiteX35" fmla="*/ 2606386 w 3311818"/>
                <a:gd name="connsiteY35" fmla="*/ 1137964 h 1165204"/>
                <a:gd name="connsiteX36" fmla="*/ 2720431 w 3311818"/>
                <a:gd name="connsiteY36" fmla="*/ 1132680 h 1165204"/>
                <a:gd name="connsiteX37" fmla="*/ 2775032 w 3311818"/>
                <a:gd name="connsiteY37" fmla="*/ 1129157 h 1165204"/>
                <a:gd name="connsiteX38" fmla="*/ 3310950 w 3311818"/>
                <a:gd name="connsiteY38" fmla="*/ 655935 h 1165204"/>
                <a:gd name="connsiteX0" fmla="*/ 3310950 w 3311818"/>
                <a:gd name="connsiteY0" fmla="*/ 676128 h 1185397"/>
                <a:gd name="connsiteX1" fmla="*/ 2844518 w 3311818"/>
                <a:gd name="connsiteY1" fmla="*/ 44170 h 1185397"/>
                <a:gd name="connsiteX2" fmla="*/ 2689168 w 3311818"/>
                <a:gd name="connsiteY2" fmla="*/ 59979 h 1185397"/>
                <a:gd name="connsiteX3" fmla="*/ 2535053 w 3311818"/>
                <a:gd name="connsiteY3" fmla="*/ 113258 h 1185397"/>
                <a:gd name="connsiteX4" fmla="*/ 2364205 w 3311818"/>
                <a:gd name="connsiteY4" fmla="*/ 185032 h 1185397"/>
                <a:gd name="connsiteX5" fmla="*/ 1875881 w 3311818"/>
                <a:gd name="connsiteY5" fmla="*/ 354998 h 1185397"/>
                <a:gd name="connsiteX6" fmla="*/ 1344846 w 3311818"/>
                <a:gd name="connsiteY6" fmla="*/ 414002 h 1185397"/>
                <a:gd name="connsiteX7" fmla="*/ 1132168 w 3311818"/>
                <a:gd name="connsiteY7" fmla="*/ 420607 h 1185397"/>
                <a:gd name="connsiteX8" fmla="*/ 928736 w 3311818"/>
                <a:gd name="connsiteY8" fmla="*/ 356760 h 1185397"/>
                <a:gd name="connsiteX9" fmla="*/ 578675 w 3311818"/>
                <a:gd name="connsiteY9" fmla="*/ 239633 h 1185397"/>
                <a:gd name="connsiteX10" fmla="*/ 481803 w 3311818"/>
                <a:gd name="connsiteY10" fmla="*/ 282785 h 1185397"/>
                <a:gd name="connsiteX11" fmla="*/ 381848 w 3311818"/>
                <a:gd name="connsiteY11" fmla="*/ 308324 h 1185397"/>
                <a:gd name="connsiteX12" fmla="*/ 252392 w 3311818"/>
                <a:gd name="connsiteY12" fmla="*/ 332101 h 1185397"/>
                <a:gd name="connsiteX13" fmla="*/ 127339 w 3311818"/>
                <a:gd name="connsiteY13" fmla="*/ 340908 h 1185397"/>
                <a:gd name="connsiteX14" fmla="*/ 100479 w 3311818"/>
                <a:gd name="connsiteY14" fmla="*/ 362044 h 1185397"/>
                <a:gd name="connsiteX15" fmla="*/ 342659 w 3311818"/>
                <a:gd name="connsiteY15" fmla="*/ 468163 h 1185397"/>
                <a:gd name="connsiteX16" fmla="*/ 296425 w 3311818"/>
                <a:gd name="connsiteY16" fmla="*/ 509113 h 1185397"/>
                <a:gd name="connsiteX17" fmla="*/ 89030 w 3311818"/>
                <a:gd name="connsiteY17" fmla="*/ 530249 h 1185397"/>
                <a:gd name="connsiteX18" fmla="*/ 84 w 3311818"/>
                <a:gd name="connsiteY18" fmla="*/ 613031 h 1185397"/>
                <a:gd name="connsiteX19" fmla="*/ 72298 w 3311818"/>
                <a:gd name="connsiteY19" fmla="*/ 742047 h 1185397"/>
                <a:gd name="connsiteX20" fmla="*/ 133944 w 3311818"/>
                <a:gd name="connsiteY20" fmla="*/ 761862 h 1185397"/>
                <a:gd name="connsiteX21" fmla="*/ 179298 w 3311818"/>
                <a:gd name="connsiteY21" fmla="*/ 776833 h 1185397"/>
                <a:gd name="connsiteX22" fmla="*/ 190306 w 3311818"/>
                <a:gd name="connsiteY22" fmla="*/ 793125 h 1185397"/>
                <a:gd name="connsiteX23" fmla="*/ 319762 w 3311818"/>
                <a:gd name="connsiteY23" fmla="*/ 957367 h 1185397"/>
                <a:gd name="connsiteX24" fmla="*/ 409149 w 3311818"/>
                <a:gd name="connsiteY24" fmla="*/ 1028260 h 1185397"/>
                <a:gd name="connsiteX25" fmla="*/ 494132 w 3311818"/>
                <a:gd name="connsiteY25" fmla="*/ 1096951 h 1185397"/>
                <a:gd name="connsiteX26" fmla="*/ 622708 w 3311818"/>
                <a:gd name="connsiteY26" fmla="*/ 1148910 h 1185397"/>
                <a:gd name="connsiteX27" fmla="*/ 757008 w 3311818"/>
                <a:gd name="connsiteY27" fmla="*/ 1156396 h 1185397"/>
                <a:gd name="connsiteX28" fmla="*/ 884263 w 3311818"/>
                <a:gd name="connsiteY28" fmla="*/ 1140984 h 1185397"/>
                <a:gd name="connsiteX29" fmla="*/ 1038818 w 3311818"/>
                <a:gd name="connsiteY29" fmla="*/ 1089906 h 1185397"/>
                <a:gd name="connsiteX30" fmla="*/ 1106188 w 3311818"/>
                <a:gd name="connsiteY30" fmla="*/ 1070532 h 1185397"/>
                <a:gd name="connsiteX31" fmla="*/ 1264266 w 3311818"/>
                <a:gd name="connsiteY31" fmla="*/ 1078458 h 1185397"/>
                <a:gd name="connsiteX32" fmla="*/ 1429389 w 3311818"/>
                <a:gd name="connsiteY32" fmla="*/ 1091227 h 1185397"/>
                <a:gd name="connsiteX33" fmla="*/ 1930042 w 3311818"/>
                <a:gd name="connsiteY33" fmla="*/ 1135700 h 1185397"/>
                <a:gd name="connsiteX34" fmla="*/ 2379177 w 3311818"/>
                <a:gd name="connsiteY34" fmla="*/ 1159478 h 1185397"/>
                <a:gd name="connsiteX35" fmla="*/ 2606386 w 3311818"/>
                <a:gd name="connsiteY35" fmla="*/ 1158157 h 1185397"/>
                <a:gd name="connsiteX36" fmla="*/ 2720431 w 3311818"/>
                <a:gd name="connsiteY36" fmla="*/ 1152873 h 1185397"/>
                <a:gd name="connsiteX37" fmla="*/ 2775032 w 3311818"/>
                <a:gd name="connsiteY37" fmla="*/ 1149350 h 1185397"/>
                <a:gd name="connsiteX38" fmla="*/ 3310950 w 3311818"/>
                <a:gd name="connsiteY38" fmla="*/ 676128 h 1185397"/>
                <a:gd name="connsiteX0" fmla="*/ 3310950 w 3311968"/>
                <a:gd name="connsiteY0" fmla="*/ 676128 h 1185262"/>
                <a:gd name="connsiteX1" fmla="*/ 2844518 w 3311968"/>
                <a:gd name="connsiteY1" fmla="*/ 44170 h 1185262"/>
                <a:gd name="connsiteX2" fmla="*/ 2689168 w 3311968"/>
                <a:gd name="connsiteY2" fmla="*/ 59979 h 1185262"/>
                <a:gd name="connsiteX3" fmla="*/ 2535053 w 3311968"/>
                <a:gd name="connsiteY3" fmla="*/ 113258 h 1185262"/>
                <a:gd name="connsiteX4" fmla="*/ 2364205 w 3311968"/>
                <a:gd name="connsiteY4" fmla="*/ 185032 h 1185262"/>
                <a:gd name="connsiteX5" fmla="*/ 1875881 w 3311968"/>
                <a:gd name="connsiteY5" fmla="*/ 354998 h 1185262"/>
                <a:gd name="connsiteX6" fmla="*/ 1344846 w 3311968"/>
                <a:gd name="connsiteY6" fmla="*/ 414002 h 1185262"/>
                <a:gd name="connsiteX7" fmla="*/ 1132168 w 3311968"/>
                <a:gd name="connsiteY7" fmla="*/ 420607 h 1185262"/>
                <a:gd name="connsiteX8" fmla="*/ 928736 w 3311968"/>
                <a:gd name="connsiteY8" fmla="*/ 356760 h 1185262"/>
                <a:gd name="connsiteX9" fmla="*/ 578675 w 3311968"/>
                <a:gd name="connsiteY9" fmla="*/ 239633 h 1185262"/>
                <a:gd name="connsiteX10" fmla="*/ 481803 w 3311968"/>
                <a:gd name="connsiteY10" fmla="*/ 282785 h 1185262"/>
                <a:gd name="connsiteX11" fmla="*/ 381848 w 3311968"/>
                <a:gd name="connsiteY11" fmla="*/ 308324 h 1185262"/>
                <a:gd name="connsiteX12" fmla="*/ 252392 w 3311968"/>
                <a:gd name="connsiteY12" fmla="*/ 332101 h 1185262"/>
                <a:gd name="connsiteX13" fmla="*/ 127339 w 3311968"/>
                <a:gd name="connsiteY13" fmla="*/ 340908 h 1185262"/>
                <a:gd name="connsiteX14" fmla="*/ 100479 w 3311968"/>
                <a:gd name="connsiteY14" fmla="*/ 362044 h 1185262"/>
                <a:gd name="connsiteX15" fmla="*/ 342659 w 3311968"/>
                <a:gd name="connsiteY15" fmla="*/ 468163 h 1185262"/>
                <a:gd name="connsiteX16" fmla="*/ 296425 w 3311968"/>
                <a:gd name="connsiteY16" fmla="*/ 509113 h 1185262"/>
                <a:gd name="connsiteX17" fmla="*/ 89030 w 3311968"/>
                <a:gd name="connsiteY17" fmla="*/ 530249 h 1185262"/>
                <a:gd name="connsiteX18" fmla="*/ 84 w 3311968"/>
                <a:gd name="connsiteY18" fmla="*/ 613031 h 1185262"/>
                <a:gd name="connsiteX19" fmla="*/ 72298 w 3311968"/>
                <a:gd name="connsiteY19" fmla="*/ 742047 h 1185262"/>
                <a:gd name="connsiteX20" fmla="*/ 133944 w 3311968"/>
                <a:gd name="connsiteY20" fmla="*/ 761862 h 1185262"/>
                <a:gd name="connsiteX21" fmla="*/ 179298 w 3311968"/>
                <a:gd name="connsiteY21" fmla="*/ 776833 h 1185262"/>
                <a:gd name="connsiteX22" fmla="*/ 190306 w 3311968"/>
                <a:gd name="connsiteY22" fmla="*/ 793125 h 1185262"/>
                <a:gd name="connsiteX23" fmla="*/ 319762 w 3311968"/>
                <a:gd name="connsiteY23" fmla="*/ 957367 h 1185262"/>
                <a:gd name="connsiteX24" fmla="*/ 409149 w 3311968"/>
                <a:gd name="connsiteY24" fmla="*/ 1028260 h 1185262"/>
                <a:gd name="connsiteX25" fmla="*/ 494132 w 3311968"/>
                <a:gd name="connsiteY25" fmla="*/ 1096951 h 1185262"/>
                <a:gd name="connsiteX26" fmla="*/ 622708 w 3311968"/>
                <a:gd name="connsiteY26" fmla="*/ 1148910 h 1185262"/>
                <a:gd name="connsiteX27" fmla="*/ 757008 w 3311968"/>
                <a:gd name="connsiteY27" fmla="*/ 1156396 h 1185262"/>
                <a:gd name="connsiteX28" fmla="*/ 884263 w 3311968"/>
                <a:gd name="connsiteY28" fmla="*/ 1140984 h 1185262"/>
                <a:gd name="connsiteX29" fmla="*/ 1038818 w 3311968"/>
                <a:gd name="connsiteY29" fmla="*/ 1089906 h 1185262"/>
                <a:gd name="connsiteX30" fmla="*/ 1106188 w 3311968"/>
                <a:gd name="connsiteY30" fmla="*/ 1070532 h 1185262"/>
                <a:gd name="connsiteX31" fmla="*/ 1264266 w 3311968"/>
                <a:gd name="connsiteY31" fmla="*/ 1078458 h 1185262"/>
                <a:gd name="connsiteX32" fmla="*/ 1429389 w 3311968"/>
                <a:gd name="connsiteY32" fmla="*/ 1091227 h 1185262"/>
                <a:gd name="connsiteX33" fmla="*/ 1930042 w 3311968"/>
                <a:gd name="connsiteY33" fmla="*/ 1135700 h 1185262"/>
                <a:gd name="connsiteX34" fmla="*/ 2379177 w 3311968"/>
                <a:gd name="connsiteY34" fmla="*/ 1159478 h 1185262"/>
                <a:gd name="connsiteX35" fmla="*/ 2606386 w 3311968"/>
                <a:gd name="connsiteY35" fmla="*/ 1158157 h 1185262"/>
                <a:gd name="connsiteX36" fmla="*/ 2720431 w 3311968"/>
                <a:gd name="connsiteY36" fmla="*/ 1152873 h 1185262"/>
                <a:gd name="connsiteX37" fmla="*/ 2845371 w 3311968"/>
                <a:gd name="connsiteY37" fmla="*/ 1149350 h 1185262"/>
                <a:gd name="connsiteX38" fmla="*/ 3310950 w 3311968"/>
                <a:gd name="connsiteY38" fmla="*/ 676128 h 1185262"/>
                <a:gd name="connsiteX0" fmla="*/ 3310950 w 3311755"/>
                <a:gd name="connsiteY0" fmla="*/ 676128 h 1189690"/>
                <a:gd name="connsiteX1" fmla="*/ 2844518 w 3311755"/>
                <a:gd name="connsiteY1" fmla="*/ 44170 h 1189690"/>
                <a:gd name="connsiteX2" fmla="*/ 2689168 w 3311755"/>
                <a:gd name="connsiteY2" fmla="*/ 59979 h 1189690"/>
                <a:gd name="connsiteX3" fmla="*/ 2535053 w 3311755"/>
                <a:gd name="connsiteY3" fmla="*/ 113258 h 1189690"/>
                <a:gd name="connsiteX4" fmla="*/ 2364205 w 3311755"/>
                <a:gd name="connsiteY4" fmla="*/ 185032 h 1189690"/>
                <a:gd name="connsiteX5" fmla="*/ 1875881 w 3311755"/>
                <a:gd name="connsiteY5" fmla="*/ 354998 h 1189690"/>
                <a:gd name="connsiteX6" fmla="*/ 1344846 w 3311755"/>
                <a:gd name="connsiteY6" fmla="*/ 414002 h 1189690"/>
                <a:gd name="connsiteX7" fmla="*/ 1132168 w 3311755"/>
                <a:gd name="connsiteY7" fmla="*/ 420607 h 1189690"/>
                <a:gd name="connsiteX8" fmla="*/ 928736 w 3311755"/>
                <a:gd name="connsiteY8" fmla="*/ 356760 h 1189690"/>
                <a:gd name="connsiteX9" fmla="*/ 578675 w 3311755"/>
                <a:gd name="connsiteY9" fmla="*/ 239633 h 1189690"/>
                <a:gd name="connsiteX10" fmla="*/ 481803 w 3311755"/>
                <a:gd name="connsiteY10" fmla="*/ 282785 h 1189690"/>
                <a:gd name="connsiteX11" fmla="*/ 381848 w 3311755"/>
                <a:gd name="connsiteY11" fmla="*/ 308324 h 1189690"/>
                <a:gd name="connsiteX12" fmla="*/ 252392 w 3311755"/>
                <a:gd name="connsiteY12" fmla="*/ 332101 h 1189690"/>
                <a:gd name="connsiteX13" fmla="*/ 127339 w 3311755"/>
                <a:gd name="connsiteY13" fmla="*/ 340908 h 1189690"/>
                <a:gd name="connsiteX14" fmla="*/ 100479 w 3311755"/>
                <a:gd name="connsiteY14" fmla="*/ 362044 h 1189690"/>
                <a:gd name="connsiteX15" fmla="*/ 342659 w 3311755"/>
                <a:gd name="connsiteY15" fmla="*/ 468163 h 1189690"/>
                <a:gd name="connsiteX16" fmla="*/ 296425 w 3311755"/>
                <a:gd name="connsiteY16" fmla="*/ 509113 h 1189690"/>
                <a:gd name="connsiteX17" fmla="*/ 89030 w 3311755"/>
                <a:gd name="connsiteY17" fmla="*/ 530249 h 1189690"/>
                <a:gd name="connsiteX18" fmla="*/ 84 w 3311755"/>
                <a:gd name="connsiteY18" fmla="*/ 613031 h 1189690"/>
                <a:gd name="connsiteX19" fmla="*/ 72298 w 3311755"/>
                <a:gd name="connsiteY19" fmla="*/ 742047 h 1189690"/>
                <a:gd name="connsiteX20" fmla="*/ 133944 w 3311755"/>
                <a:gd name="connsiteY20" fmla="*/ 761862 h 1189690"/>
                <a:gd name="connsiteX21" fmla="*/ 179298 w 3311755"/>
                <a:gd name="connsiteY21" fmla="*/ 776833 h 1189690"/>
                <a:gd name="connsiteX22" fmla="*/ 190306 w 3311755"/>
                <a:gd name="connsiteY22" fmla="*/ 793125 h 1189690"/>
                <a:gd name="connsiteX23" fmla="*/ 319762 w 3311755"/>
                <a:gd name="connsiteY23" fmla="*/ 957367 h 1189690"/>
                <a:gd name="connsiteX24" fmla="*/ 409149 w 3311755"/>
                <a:gd name="connsiteY24" fmla="*/ 1028260 h 1189690"/>
                <a:gd name="connsiteX25" fmla="*/ 494132 w 3311755"/>
                <a:gd name="connsiteY25" fmla="*/ 1096951 h 1189690"/>
                <a:gd name="connsiteX26" fmla="*/ 622708 w 3311755"/>
                <a:gd name="connsiteY26" fmla="*/ 1148910 h 1189690"/>
                <a:gd name="connsiteX27" fmla="*/ 757008 w 3311755"/>
                <a:gd name="connsiteY27" fmla="*/ 1156396 h 1189690"/>
                <a:gd name="connsiteX28" fmla="*/ 884263 w 3311755"/>
                <a:gd name="connsiteY28" fmla="*/ 1140984 h 1189690"/>
                <a:gd name="connsiteX29" fmla="*/ 1038818 w 3311755"/>
                <a:gd name="connsiteY29" fmla="*/ 1089906 h 1189690"/>
                <a:gd name="connsiteX30" fmla="*/ 1106188 w 3311755"/>
                <a:gd name="connsiteY30" fmla="*/ 1070532 h 1189690"/>
                <a:gd name="connsiteX31" fmla="*/ 1264266 w 3311755"/>
                <a:gd name="connsiteY31" fmla="*/ 1078458 h 1189690"/>
                <a:gd name="connsiteX32" fmla="*/ 1429389 w 3311755"/>
                <a:gd name="connsiteY32" fmla="*/ 1091227 h 1189690"/>
                <a:gd name="connsiteX33" fmla="*/ 1930042 w 3311755"/>
                <a:gd name="connsiteY33" fmla="*/ 1135700 h 1189690"/>
                <a:gd name="connsiteX34" fmla="*/ 2379177 w 3311755"/>
                <a:gd name="connsiteY34" fmla="*/ 1159478 h 1189690"/>
                <a:gd name="connsiteX35" fmla="*/ 2606386 w 3311755"/>
                <a:gd name="connsiteY35" fmla="*/ 1158157 h 1189690"/>
                <a:gd name="connsiteX36" fmla="*/ 2720431 w 3311755"/>
                <a:gd name="connsiteY36" fmla="*/ 1152873 h 1189690"/>
                <a:gd name="connsiteX37" fmla="*/ 3310950 w 3311755"/>
                <a:gd name="connsiteY37" fmla="*/ 676128 h 1189690"/>
                <a:gd name="connsiteX0" fmla="*/ 3310950 w 3311755"/>
                <a:gd name="connsiteY0" fmla="*/ 676128 h 1160221"/>
                <a:gd name="connsiteX1" fmla="*/ 2844518 w 3311755"/>
                <a:gd name="connsiteY1" fmla="*/ 44170 h 1160221"/>
                <a:gd name="connsiteX2" fmla="*/ 2689168 w 3311755"/>
                <a:gd name="connsiteY2" fmla="*/ 59979 h 1160221"/>
                <a:gd name="connsiteX3" fmla="*/ 2535053 w 3311755"/>
                <a:gd name="connsiteY3" fmla="*/ 113258 h 1160221"/>
                <a:gd name="connsiteX4" fmla="*/ 2364205 w 3311755"/>
                <a:gd name="connsiteY4" fmla="*/ 185032 h 1160221"/>
                <a:gd name="connsiteX5" fmla="*/ 1875881 w 3311755"/>
                <a:gd name="connsiteY5" fmla="*/ 354998 h 1160221"/>
                <a:gd name="connsiteX6" fmla="*/ 1344846 w 3311755"/>
                <a:gd name="connsiteY6" fmla="*/ 414002 h 1160221"/>
                <a:gd name="connsiteX7" fmla="*/ 1132168 w 3311755"/>
                <a:gd name="connsiteY7" fmla="*/ 420607 h 1160221"/>
                <a:gd name="connsiteX8" fmla="*/ 928736 w 3311755"/>
                <a:gd name="connsiteY8" fmla="*/ 356760 h 1160221"/>
                <a:gd name="connsiteX9" fmla="*/ 578675 w 3311755"/>
                <a:gd name="connsiteY9" fmla="*/ 239633 h 1160221"/>
                <a:gd name="connsiteX10" fmla="*/ 481803 w 3311755"/>
                <a:gd name="connsiteY10" fmla="*/ 282785 h 1160221"/>
                <a:gd name="connsiteX11" fmla="*/ 381848 w 3311755"/>
                <a:gd name="connsiteY11" fmla="*/ 308324 h 1160221"/>
                <a:gd name="connsiteX12" fmla="*/ 252392 w 3311755"/>
                <a:gd name="connsiteY12" fmla="*/ 332101 h 1160221"/>
                <a:gd name="connsiteX13" fmla="*/ 127339 w 3311755"/>
                <a:gd name="connsiteY13" fmla="*/ 340908 h 1160221"/>
                <a:gd name="connsiteX14" fmla="*/ 100479 w 3311755"/>
                <a:gd name="connsiteY14" fmla="*/ 362044 h 1160221"/>
                <a:gd name="connsiteX15" fmla="*/ 342659 w 3311755"/>
                <a:gd name="connsiteY15" fmla="*/ 468163 h 1160221"/>
                <a:gd name="connsiteX16" fmla="*/ 296425 w 3311755"/>
                <a:gd name="connsiteY16" fmla="*/ 509113 h 1160221"/>
                <a:gd name="connsiteX17" fmla="*/ 89030 w 3311755"/>
                <a:gd name="connsiteY17" fmla="*/ 530249 h 1160221"/>
                <a:gd name="connsiteX18" fmla="*/ 84 w 3311755"/>
                <a:gd name="connsiteY18" fmla="*/ 613031 h 1160221"/>
                <a:gd name="connsiteX19" fmla="*/ 72298 w 3311755"/>
                <a:gd name="connsiteY19" fmla="*/ 742047 h 1160221"/>
                <a:gd name="connsiteX20" fmla="*/ 133944 w 3311755"/>
                <a:gd name="connsiteY20" fmla="*/ 761862 h 1160221"/>
                <a:gd name="connsiteX21" fmla="*/ 179298 w 3311755"/>
                <a:gd name="connsiteY21" fmla="*/ 776833 h 1160221"/>
                <a:gd name="connsiteX22" fmla="*/ 190306 w 3311755"/>
                <a:gd name="connsiteY22" fmla="*/ 793125 h 1160221"/>
                <a:gd name="connsiteX23" fmla="*/ 319762 w 3311755"/>
                <a:gd name="connsiteY23" fmla="*/ 957367 h 1160221"/>
                <a:gd name="connsiteX24" fmla="*/ 409149 w 3311755"/>
                <a:gd name="connsiteY24" fmla="*/ 1028260 h 1160221"/>
                <a:gd name="connsiteX25" fmla="*/ 494132 w 3311755"/>
                <a:gd name="connsiteY25" fmla="*/ 1096951 h 1160221"/>
                <a:gd name="connsiteX26" fmla="*/ 622708 w 3311755"/>
                <a:gd name="connsiteY26" fmla="*/ 1148910 h 1160221"/>
                <a:gd name="connsiteX27" fmla="*/ 757008 w 3311755"/>
                <a:gd name="connsiteY27" fmla="*/ 1156396 h 1160221"/>
                <a:gd name="connsiteX28" fmla="*/ 884263 w 3311755"/>
                <a:gd name="connsiteY28" fmla="*/ 1140984 h 1160221"/>
                <a:gd name="connsiteX29" fmla="*/ 1038818 w 3311755"/>
                <a:gd name="connsiteY29" fmla="*/ 1089906 h 1160221"/>
                <a:gd name="connsiteX30" fmla="*/ 1106188 w 3311755"/>
                <a:gd name="connsiteY30" fmla="*/ 1070532 h 1160221"/>
                <a:gd name="connsiteX31" fmla="*/ 1264266 w 3311755"/>
                <a:gd name="connsiteY31" fmla="*/ 1078458 h 1160221"/>
                <a:gd name="connsiteX32" fmla="*/ 1429389 w 3311755"/>
                <a:gd name="connsiteY32" fmla="*/ 1091227 h 1160221"/>
                <a:gd name="connsiteX33" fmla="*/ 1930042 w 3311755"/>
                <a:gd name="connsiteY33" fmla="*/ 1135700 h 1160221"/>
                <a:gd name="connsiteX34" fmla="*/ 2379177 w 3311755"/>
                <a:gd name="connsiteY34" fmla="*/ 1159478 h 1160221"/>
                <a:gd name="connsiteX35" fmla="*/ 2606386 w 3311755"/>
                <a:gd name="connsiteY35" fmla="*/ 1158157 h 1160221"/>
                <a:gd name="connsiteX36" fmla="*/ 2720431 w 3311755"/>
                <a:gd name="connsiteY36" fmla="*/ 1152873 h 1160221"/>
                <a:gd name="connsiteX37" fmla="*/ 3310950 w 3311755"/>
                <a:gd name="connsiteY37" fmla="*/ 676128 h 116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11755" h="1160221">
                  <a:moveTo>
                    <a:pt x="3310950" y="676128"/>
                  </a:moveTo>
                  <a:cubicBezTo>
                    <a:pt x="3331631" y="491344"/>
                    <a:pt x="2948148" y="146861"/>
                    <a:pt x="2844518" y="44170"/>
                  </a:cubicBezTo>
                  <a:cubicBezTo>
                    <a:pt x="2740888" y="-58521"/>
                    <a:pt x="2740745" y="48464"/>
                    <a:pt x="2689168" y="59979"/>
                  </a:cubicBezTo>
                  <a:cubicBezTo>
                    <a:pt x="2637591" y="71494"/>
                    <a:pt x="2584369" y="93003"/>
                    <a:pt x="2535053" y="113258"/>
                  </a:cubicBezTo>
                  <a:lnTo>
                    <a:pt x="2364205" y="185032"/>
                  </a:lnTo>
                  <a:cubicBezTo>
                    <a:pt x="2203486" y="252842"/>
                    <a:pt x="2047609" y="318892"/>
                    <a:pt x="1875881" y="354998"/>
                  </a:cubicBezTo>
                  <a:cubicBezTo>
                    <a:pt x="1701952" y="391546"/>
                    <a:pt x="1521417" y="399031"/>
                    <a:pt x="1344846" y="414002"/>
                  </a:cubicBezTo>
                  <a:cubicBezTo>
                    <a:pt x="1275714" y="419727"/>
                    <a:pt x="1200859" y="434698"/>
                    <a:pt x="1132168" y="420607"/>
                  </a:cubicBezTo>
                  <a:cubicBezTo>
                    <a:pt x="1062155" y="406077"/>
                    <a:pt x="993904" y="384941"/>
                    <a:pt x="928736" y="356760"/>
                  </a:cubicBezTo>
                  <a:cubicBezTo>
                    <a:pt x="819094" y="309645"/>
                    <a:pt x="705930" y="200884"/>
                    <a:pt x="578675" y="239633"/>
                  </a:cubicBezTo>
                  <a:cubicBezTo>
                    <a:pt x="544770" y="250200"/>
                    <a:pt x="514387" y="268694"/>
                    <a:pt x="481803" y="282785"/>
                  </a:cubicBezTo>
                  <a:cubicBezTo>
                    <a:pt x="450099" y="296435"/>
                    <a:pt x="415314" y="299957"/>
                    <a:pt x="381848" y="308324"/>
                  </a:cubicBezTo>
                  <a:cubicBezTo>
                    <a:pt x="339137" y="318451"/>
                    <a:pt x="295984" y="327258"/>
                    <a:pt x="252392" y="332101"/>
                  </a:cubicBezTo>
                  <a:cubicBezTo>
                    <a:pt x="212322" y="336945"/>
                    <a:pt x="166088" y="330340"/>
                    <a:pt x="127339" y="340908"/>
                  </a:cubicBezTo>
                  <a:cubicBezTo>
                    <a:pt x="115890" y="343990"/>
                    <a:pt x="104882" y="351036"/>
                    <a:pt x="100479" y="362044"/>
                  </a:cubicBezTo>
                  <a:cubicBezTo>
                    <a:pt x="74059" y="426772"/>
                    <a:pt x="306552" y="458476"/>
                    <a:pt x="342659" y="468163"/>
                  </a:cubicBezTo>
                  <a:cubicBezTo>
                    <a:pt x="410030" y="485776"/>
                    <a:pt x="319762" y="506471"/>
                    <a:pt x="296425" y="509113"/>
                  </a:cubicBezTo>
                  <a:lnTo>
                    <a:pt x="89030" y="530249"/>
                  </a:lnTo>
                  <a:cubicBezTo>
                    <a:pt x="39273" y="534652"/>
                    <a:pt x="-2118" y="554907"/>
                    <a:pt x="84" y="613031"/>
                  </a:cubicBezTo>
                  <a:cubicBezTo>
                    <a:pt x="6249" y="772870"/>
                    <a:pt x="13734" y="729277"/>
                    <a:pt x="72298" y="742047"/>
                  </a:cubicBezTo>
                  <a:cubicBezTo>
                    <a:pt x="91672" y="746450"/>
                    <a:pt x="114129" y="759660"/>
                    <a:pt x="133944" y="761862"/>
                  </a:cubicBezTo>
                  <a:cubicBezTo>
                    <a:pt x="145392" y="763183"/>
                    <a:pt x="170051" y="769347"/>
                    <a:pt x="179298" y="776833"/>
                  </a:cubicBezTo>
                  <a:cubicBezTo>
                    <a:pt x="184582" y="780796"/>
                    <a:pt x="187664" y="786960"/>
                    <a:pt x="190306" y="793125"/>
                  </a:cubicBezTo>
                  <a:cubicBezTo>
                    <a:pt x="240503" y="895281"/>
                    <a:pt x="260758" y="911573"/>
                    <a:pt x="319762" y="957367"/>
                  </a:cubicBezTo>
                  <a:cubicBezTo>
                    <a:pt x="355429" y="985108"/>
                    <a:pt x="381848" y="1004042"/>
                    <a:pt x="409149" y="1028260"/>
                  </a:cubicBezTo>
                  <a:cubicBezTo>
                    <a:pt x="440853" y="1056881"/>
                    <a:pt x="457585" y="1074054"/>
                    <a:pt x="494132" y="1096951"/>
                  </a:cubicBezTo>
                  <a:cubicBezTo>
                    <a:pt x="494132" y="1117206"/>
                    <a:pt x="605535" y="1145387"/>
                    <a:pt x="622708" y="1148910"/>
                  </a:cubicBezTo>
                  <a:cubicBezTo>
                    <a:pt x="666741" y="1158157"/>
                    <a:pt x="712094" y="1159478"/>
                    <a:pt x="757008" y="1156396"/>
                  </a:cubicBezTo>
                  <a:cubicBezTo>
                    <a:pt x="798399" y="1153754"/>
                    <a:pt x="844633" y="1151112"/>
                    <a:pt x="884263" y="1140984"/>
                  </a:cubicBezTo>
                  <a:cubicBezTo>
                    <a:pt x="936222" y="1128215"/>
                    <a:pt x="987740" y="1106639"/>
                    <a:pt x="1038818" y="1089906"/>
                  </a:cubicBezTo>
                  <a:cubicBezTo>
                    <a:pt x="1061275" y="1082420"/>
                    <a:pt x="1083291" y="1075375"/>
                    <a:pt x="1106188" y="1070532"/>
                  </a:cubicBezTo>
                  <a:cubicBezTo>
                    <a:pt x="1162550" y="1059083"/>
                    <a:pt x="1209225" y="1072293"/>
                    <a:pt x="1264266" y="1078458"/>
                  </a:cubicBezTo>
                  <a:cubicBezTo>
                    <a:pt x="1318426" y="1084622"/>
                    <a:pt x="1374348" y="1085943"/>
                    <a:pt x="1429389" y="1091227"/>
                  </a:cubicBezTo>
                  <a:cubicBezTo>
                    <a:pt x="1595833" y="1107959"/>
                    <a:pt x="1763158" y="1121610"/>
                    <a:pt x="1930042" y="1135700"/>
                  </a:cubicBezTo>
                  <a:cubicBezTo>
                    <a:pt x="2079313" y="1148029"/>
                    <a:pt x="2229465" y="1157276"/>
                    <a:pt x="2379177" y="1159478"/>
                  </a:cubicBezTo>
                  <a:cubicBezTo>
                    <a:pt x="2454913" y="1160799"/>
                    <a:pt x="2530650" y="1160359"/>
                    <a:pt x="2606386" y="1158157"/>
                  </a:cubicBezTo>
                  <a:cubicBezTo>
                    <a:pt x="2644254" y="1156836"/>
                    <a:pt x="2578179" y="1150106"/>
                    <a:pt x="2720431" y="1152873"/>
                  </a:cubicBezTo>
                  <a:cubicBezTo>
                    <a:pt x="3110419" y="1160458"/>
                    <a:pt x="3290269" y="860912"/>
                    <a:pt x="3310950" y="676128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E98883-67C3-4EA5-B80A-B04DA7667DB9}"/>
                </a:ext>
              </a:extLst>
            </p:cNvPr>
            <p:cNvSpPr/>
            <p:nvPr/>
          </p:nvSpPr>
          <p:spPr>
            <a:xfrm>
              <a:off x="6314852" y="2634612"/>
              <a:ext cx="192863" cy="1626131"/>
            </a:xfrm>
            <a:custGeom>
              <a:avLst/>
              <a:gdLst>
                <a:gd name="connsiteX0" fmla="*/ 92029 w 192863"/>
                <a:gd name="connsiteY0" fmla="*/ 786866 h 1626131"/>
                <a:gd name="connsiteX1" fmla="*/ 9247 w 192863"/>
                <a:gd name="connsiteY1" fmla="*/ 67370 h 1626131"/>
                <a:gd name="connsiteX2" fmla="*/ 0 w 192863"/>
                <a:gd name="connsiteY2" fmla="*/ 0 h 1626131"/>
                <a:gd name="connsiteX3" fmla="*/ 6165 w 192863"/>
                <a:gd name="connsiteY3" fmla="*/ 0 h 1626131"/>
                <a:gd name="connsiteX4" fmla="*/ 19815 w 192863"/>
                <a:gd name="connsiteY4" fmla="*/ 79259 h 1626131"/>
                <a:gd name="connsiteX5" fmla="*/ 59885 w 192863"/>
                <a:gd name="connsiteY5" fmla="*/ 299423 h 1626131"/>
                <a:gd name="connsiteX6" fmla="*/ 89387 w 192863"/>
                <a:gd name="connsiteY6" fmla="*/ 479077 h 1626131"/>
                <a:gd name="connsiteX7" fmla="*/ 164242 w 192863"/>
                <a:gd name="connsiteY7" fmla="*/ 1189766 h 1626131"/>
                <a:gd name="connsiteX8" fmla="*/ 167325 w 192863"/>
                <a:gd name="connsiteY8" fmla="*/ 1243927 h 1626131"/>
                <a:gd name="connsiteX9" fmla="*/ 180094 w 192863"/>
                <a:gd name="connsiteY9" fmla="*/ 1411692 h 1626131"/>
                <a:gd name="connsiteX10" fmla="*/ 182736 w 192863"/>
                <a:gd name="connsiteY10" fmla="*/ 1461009 h 1626131"/>
                <a:gd name="connsiteX11" fmla="*/ 192864 w 192863"/>
                <a:gd name="connsiteY11" fmla="*/ 1616885 h 1626131"/>
                <a:gd name="connsiteX12" fmla="*/ 191983 w 192863"/>
                <a:gd name="connsiteY12" fmla="*/ 1626132 h 1626131"/>
                <a:gd name="connsiteX13" fmla="*/ 180535 w 192863"/>
                <a:gd name="connsiteY13" fmla="*/ 1540268 h 1626131"/>
                <a:gd name="connsiteX14" fmla="*/ 92029 w 192863"/>
                <a:gd name="connsiteY14" fmla="*/ 786866 h 16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863" h="1626131">
                  <a:moveTo>
                    <a:pt x="92029" y="786866"/>
                  </a:moveTo>
                  <a:cubicBezTo>
                    <a:pt x="65169" y="546887"/>
                    <a:pt x="36547" y="306909"/>
                    <a:pt x="9247" y="67370"/>
                  </a:cubicBezTo>
                  <a:cubicBezTo>
                    <a:pt x="6605" y="44913"/>
                    <a:pt x="3082" y="22457"/>
                    <a:pt x="0" y="0"/>
                  </a:cubicBezTo>
                  <a:cubicBezTo>
                    <a:pt x="2202" y="0"/>
                    <a:pt x="3963" y="0"/>
                    <a:pt x="6165" y="0"/>
                  </a:cubicBezTo>
                  <a:cubicBezTo>
                    <a:pt x="7926" y="26860"/>
                    <a:pt x="14531" y="52839"/>
                    <a:pt x="19815" y="79259"/>
                  </a:cubicBezTo>
                  <a:cubicBezTo>
                    <a:pt x="33905" y="152354"/>
                    <a:pt x="47555" y="225888"/>
                    <a:pt x="59885" y="299423"/>
                  </a:cubicBezTo>
                  <a:cubicBezTo>
                    <a:pt x="70012" y="359308"/>
                    <a:pt x="79699" y="419192"/>
                    <a:pt x="89387" y="479077"/>
                  </a:cubicBezTo>
                  <a:cubicBezTo>
                    <a:pt x="127695" y="714652"/>
                    <a:pt x="137382" y="952870"/>
                    <a:pt x="164242" y="1189766"/>
                  </a:cubicBezTo>
                  <a:cubicBezTo>
                    <a:pt x="166444" y="1207820"/>
                    <a:pt x="166004" y="1225873"/>
                    <a:pt x="167325" y="1243927"/>
                  </a:cubicBezTo>
                  <a:cubicBezTo>
                    <a:pt x="172168" y="1299848"/>
                    <a:pt x="173489" y="1356211"/>
                    <a:pt x="180094" y="1411692"/>
                  </a:cubicBezTo>
                  <a:cubicBezTo>
                    <a:pt x="181855" y="1427984"/>
                    <a:pt x="181415" y="1444716"/>
                    <a:pt x="182736" y="1461009"/>
                  </a:cubicBezTo>
                  <a:cubicBezTo>
                    <a:pt x="187580" y="1512967"/>
                    <a:pt x="189781" y="1564926"/>
                    <a:pt x="192864" y="1616885"/>
                  </a:cubicBezTo>
                  <a:cubicBezTo>
                    <a:pt x="192864" y="1619967"/>
                    <a:pt x="192864" y="1623049"/>
                    <a:pt x="191983" y="1626132"/>
                  </a:cubicBezTo>
                  <a:cubicBezTo>
                    <a:pt x="184497" y="1597951"/>
                    <a:pt x="184497" y="1568889"/>
                    <a:pt x="180535" y="1540268"/>
                  </a:cubicBezTo>
                  <a:cubicBezTo>
                    <a:pt x="147070" y="1289281"/>
                    <a:pt x="120210" y="1037853"/>
                    <a:pt x="92029" y="786866"/>
                  </a:cubicBezTo>
                  <a:close/>
                </a:path>
              </a:pathLst>
            </a:custGeom>
            <a:solidFill>
              <a:srgbClr val="D3D5E7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51344D-9044-4AE5-8ADD-14C86458C878}"/>
                </a:ext>
              </a:extLst>
            </p:cNvPr>
            <p:cNvSpPr/>
            <p:nvPr/>
          </p:nvSpPr>
          <p:spPr>
            <a:xfrm>
              <a:off x="5898302" y="3285419"/>
              <a:ext cx="258923" cy="290210"/>
            </a:xfrm>
            <a:custGeom>
              <a:avLst/>
              <a:gdLst>
                <a:gd name="connsiteX0" fmla="*/ 0 w 258923"/>
                <a:gd name="connsiteY0" fmla="*/ 228968 h 290210"/>
                <a:gd name="connsiteX1" fmla="*/ 0 w 258923"/>
                <a:gd name="connsiteY1" fmla="*/ 61203 h 290210"/>
                <a:gd name="connsiteX2" fmla="*/ 41831 w 258923"/>
                <a:gd name="connsiteY2" fmla="*/ 19372 h 290210"/>
                <a:gd name="connsiteX3" fmla="*/ 258913 w 258923"/>
                <a:gd name="connsiteY3" fmla="*/ 144866 h 290210"/>
                <a:gd name="connsiteX4" fmla="*/ 179214 w 258923"/>
                <a:gd name="connsiteY4" fmla="*/ 273882 h 290210"/>
                <a:gd name="connsiteX5" fmla="*/ 30383 w 258923"/>
                <a:gd name="connsiteY5" fmla="*/ 262874 h 290210"/>
                <a:gd name="connsiteX6" fmla="*/ 0 w 258923"/>
                <a:gd name="connsiteY6" fmla="*/ 228968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23" h="290210">
                  <a:moveTo>
                    <a:pt x="0" y="228968"/>
                  </a:moveTo>
                  <a:cubicBezTo>
                    <a:pt x="0" y="173047"/>
                    <a:pt x="0" y="117125"/>
                    <a:pt x="0" y="61203"/>
                  </a:cubicBezTo>
                  <a:cubicBezTo>
                    <a:pt x="6605" y="40068"/>
                    <a:pt x="24218" y="29500"/>
                    <a:pt x="41831" y="19372"/>
                  </a:cubicBezTo>
                  <a:cubicBezTo>
                    <a:pt x="136942" y="-36109"/>
                    <a:pt x="260234" y="34343"/>
                    <a:pt x="258913" y="144866"/>
                  </a:cubicBezTo>
                  <a:cubicBezTo>
                    <a:pt x="258032" y="202549"/>
                    <a:pt x="231172" y="247902"/>
                    <a:pt x="179214" y="273882"/>
                  </a:cubicBezTo>
                  <a:cubicBezTo>
                    <a:pt x="128576" y="298980"/>
                    <a:pt x="77938" y="295018"/>
                    <a:pt x="30383" y="262874"/>
                  </a:cubicBezTo>
                  <a:cubicBezTo>
                    <a:pt x="17613" y="254507"/>
                    <a:pt x="5284" y="244820"/>
                    <a:pt x="0" y="228968"/>
                  </a:cubicBezTo>
                  <a:close/>
                </a:path>
              </a:pathLst>
            </a:custGeom>
            <a:solidFill>
              <a:srgbClr val="6860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DECAE6-C554-4ABE-853C-B4CEC5278185}"/>
                </a:ext>
              </a:extLst>
            </p:cNvPr>
            <p:cNvSpPr/>
            <p:nvPr/>
          </p:nvSpPr>
          <p:spPr>
            <a:xfrm>
              <a:off x="5898742" y="3150662"/>
              <a:ext cx="297264" cy="456963"/>
            </a:xfrm>
            <a:custGeom>
              <a:avLst/>
              <a:gdLst>
                <a:gd name="connsiteX0" fmla="*/ 66490 w 297264"/>
                <a:gd name="connsiteY0" fmla="*/ 26434 h 456963"/>
                <a:gd name="connsiteX1" fmla="*/ 83222 w 297264"/>
                <a:gd name="connsiteY1" fmla="*/ 85878 h 456963"/>
                <a:gd name="connsiteX2" fmla="*/ 102156 w 297264"/>
                <a:gd name="connsiteY2" fmla="*/ 99088 h 456963"/>
                <a:gd name="connsiteX3" fmla="*/ 268600 w 297264"/>
                <a:gd name="connsiteY3" fmla="*/ 183631 h 456963"/>
                <a:gd name="connsiteX4" fmla="*/ 263757 w 297264"/>
                <a:gd name="connsiteY4" fmla="*/ 379137 h 456963"/>
                <a:gd name="connsiteX5" fmla="*/ 85864 w 297264"/>
                <a:gd name="connsiteY5" fmla="*/ 454873 h 456963"/>
                <a:gd name="connsiteX6" fmla="*/ 0 w 297264"/>
                <a:gd name="connsiteY6" fmla="*/ 416565 h 456963"/>
                <a:gd name="connsiteX7" fmla="*/ 0 w 297264"/>
                <a:gd name="connsiteY7" fmla="*/ 394989 h 456963"/>
                <a:gd name="connsiteX8" fmla="*/ 17173 w 297264"/>
                <a:gd name="connsiteY8" fmla="*/ 403795 h 456963"/>
                <a:gd name="connsiteX9" fmla="*/ 265958 w 297264"/>
                <a:gd name="connsiteY9" fmla="*/ 316170 h 456963"/>
                <a:gd name="connsiteX10" fmla="*/ 157637 w 297264"/>
                <a:gd name="connsiteY10" fmla="*/ 129911 h 456963"/>
                <a:gd name="connsiteX11" fmla="*/ 13210 w 297264"/>
                <a:gd name="connsiteY11" fmla="*/ 159413 h 456963"/>
                <a:gd name="connsiteX12" fmla="*/ 0 w 297264"/>
                <a:gd name="connsiteY12" fmla="*/ 165578 h 456963"/>
                <a:gd name="connsiteX13" fmla="*/ 0 w 297264"/>
                <a:gd name="connsiteY13" fmla="*/ 140919 h 456963"/>
                <a:gd name="connsiteX14" fmla="*/ 31263 w 297264"/>
                <a:gd name="connsiteY14" fmla="*/ 116261 h 456963"/>
                <a:gd name="connsiteX15" fmla="*/ 39630 w 297264"/>
                <a:gd name="connsiteY15" fmla="*/ 96006 h 456963"/>
                <a:gd name="connsiteX16" fmla="*/ 19815 w 297264"/>
                <a:gd name="connsiteY16" fmla="*/ 33920 h 456963"/>
                <a:gd name="connsiteX17" fmla="*/ 20255 w 297264"/>
                <a:gd name="connsiteY17" fmla="*/ 25994 h 456963"/>
                <a:gd name="connsiteX18" fmla="*/ 43152 w 297264"/>
                <a:gd name="connsiteY18" fmla="*/ 14 h 456963"/>
                <a:gd name="connsiteX19" fmla="*/ 66490 w 297264"/>
                <a:gd name="connsiteY19" fmla="*/ 26434 h 45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264" h="456963">
                  <a:moveTo>
                    <a:pt x="66490" y="26434"/>
                  </a:moveTo>
                  <a:cubicBezTo>
                    <a:pt x="72214" y="46249"/>
                    <a:pt x="78378" y="66064"/>
                    <a:pt x="83222" y="85878"/>
                  </a:cubicBezTo>
                  <a:cubicBezTo>
                    <a:pt x="85864" y="97327"/>
                    <a:pt x="91148" y="99969"/>
                    <a:pt x="102156" y="99088"/>
                  </a:cubicBezTo>
                  <a:cubicBezTo>
                    <a:pt x="173930" y="95125"/>
                    <a:pt x="231172" y="122426"/>
                    <a:pt x="268600" y="183631"/>
                  </a:cubicBezTo>
                  <a:cubicBezTo>
                    <a:pt x="308230" y="248800"/>
                    <a:pt x="306909" y="316170"/>
                    <a:pt x="263757" y="379137"/>
                  </a:cubicBezTo>
                  <a:cubicBezTo>
                    <a:pt x="221485" y="440783"/>
                    <a:pt x="160279" y="464560"/>
                    <a:pt x="85864" y="454873"/>
                  </a:cubicBezTo>
                  <a:cubicBezTo>
                    <a:pt x="53280" y="450470"/>
                    <a:pt x="26420" y="434178"/>
                    <a:pt x="0" y="416565"/>
                  </a:cubicBezTo>
                  <a:cubicBezTo>
                    <a:pt x="0" y="409519"/>
                    <a:pt x="0" y="402034"/>
                    <a:pt x="0" y="394989"/>
                  </a:cubicBezTo>
                  <a:cubicBezTo>
                    <a:pt x="7926" y="393227"/>
                    <a:pt x="12329" y="399832"/>
                    <a:pt x="17173" y="403795"/>
                  </a:cubicBezTo>
                  <a:cubicBezTo>
                    <a:pt x="108761" y="473367"/>
                    <a:pt x="239979" y="428013"/>
                    <a:pt x="265958" y="316170"/>
                  </a:cubicBezTo>
                  <a:cubicBezTo>
                    <a:pt x="286213" y="228545"/>
                    <a:pt x="234255" y="152808"/>
                    <a:pt x="157637" y="129911"/>
                  </a:cubicBezTo>
                  <a:cubicBezTo>
                    <a:pt x="104358" y="113619"/>
                    <a:pt x="56362" y="125508"/>
                    <a:pt x="13210" y="159413"/>
                  </a:cubicBezTo>
                  <a:cubicBezTo>
                    <a:pt x="9247" y="162495"/>
                    <a:pt x="6165" y="167339"/>
                    <a:pt x="0" y="165578"/>
                  </a:cubicBezTo>
                  <a:cubicBezTo>
                    <a:pt x="0" y="157212"/>
                    <a:pt x="0" y="148845"/>
                    <a:pt x="0" y="140919"/>
                  </a:cubicBezTo>
                  <a:cubicBezTo>
                    <a:pt x="7045" y="128150"/>
                    <a:pt x="19815" y="122866"/>
                    <a:pt x="31263" y="116261"/>
                  </a:cubicBezTo>
                  <a:cubicBezTo>
                    <a:pt x="40070" y="111417"/>
                    <a:pt x="42712" y="105693"/>
                    <a:pt x="39630" y="96006"/>
                  </a:cubicBezTo>
                  <a:cubicBezTo>
                    <a:pt x="33025" y="75310"/>
                    <a:pt x="28181" y="54175"/>
                    <a:pt x="19815" y="33920"/>
                  </a:cubicBezTo>
                  <a:cubicBezTo>
                    <a:pt x="19374" y="31278"/>
                    <a:pt x="19815" y="28636"/>
                    <a:pt x="20255" y="25994"/>
                  </a:cubicBezTo>
                  <a:cubicBezTo>
                    <a:pt x="22016" y="9261"/>
                    <a:pt x="30383" y="14"/>
                    <a:pt x="43152" y="14"/>
                  </a:cubicBezTo>
                  <a:cubicBezTo>
                    <a:pt x="56362" y="-426"/>
                    <a:pt x="65169" y="9261"/>
                    <a:pt x="66490" y="26434"/>
                  </a:cubicBezTo>
                  <a:close/>
                </a:path>
              </a:pathLst>
            </a:custGeom>
            <a:solidFill>
              <a:srgbClr val="685F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BA695F-A417-4F11-AC02-352A2AAC5365}"/>
                </a:ext>
              </a:extLst>
            </p:cNvPr>
            <p:cNvSpPr/>
            <p:nvPr/>
          </p:nvSpPr>
          <p:spPr>
            <a:xfrm>
              <a:off x="5898302" y="3269116"/>
              <a:ext cx="274386" cy="322150"/>
            </a:xfrm>
            <a:custGeom>
              <a:avLst/>
              <a:gdLst>
                <a:gd name="connsiteX0" fmla="*/ 0 w 274386"/>
                <a:gd name="connsiteY0" fmla="*/ 46243 h 322150"/>
                <a:gd name="connsiteX1" fmla="*/ 116247 w 274386"/>
                <a:gd name="connsiteY1" fmla="*/ 9 h 322150"/>
                <a:gd name="connsiteX2" fmla="*/ 274324 w 274386"/>
                <a:gd name="connsiteY2" fmla="*/ 157206 h 322150"/>
                <a:gd name="connsiteX3" fmla="*/ 150152 w 274386"/>
                <a:gd name="connsiteY3" fmla="*/ 317926 h 322150"/>
                <a:gd name="connsiteX4" fmla="*/ 8366 w 274386"/>
                <a:gd name="connsiteY4" fmla="*/ 283140 h 322150"/>
                <a:gd name="connsiteX5" fmla="*/ 0 w 274386"/>
                <a:gd name="connsiteY5" fmla="*/ 276535 h 322150"/>
                <a:gd name="connsiteX6" fmla="*/ 0 w 274386"/>
                <a:gd name="connsiteY6" fmla="*/ 245271 h 322150"/>
                <a:gd name="connsiteX7" fmla="*/ 120210 w 274386"/>
                <a:gd name="connsiteY7" fmla="*/ 301633 h 322150"/>
                <a:gd name="connsiteX8" fmla="*/ 251868 w 274386"/>
                <a:gd name="connsiteY8" fmla="*/ 188029 h 322150"/>
                <a:gd name="connsiteX9" fmla="*/ 141345 w 274386"/>
                <a:gd name="connsiteY9" fmla="*/ 23786 h 322150"/>
                <a:gd name="connsiteX10" fmla="*/ 0 w 274386"/>
                <a:gd name="connsiteY10" fmla="*/ 77506 h 322150"/>
                <a:gd name="connsiteX11" fmla="*/ 0 w 274386"/>
                <a:gd name="connsiteY11" fmla="*/ 46243 h 3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6" h="322150">
                  <a:moveTo>
                    <a:pt x="0" y="46243"/>
                  </a:moveTo>
                  <a:cubicBezTo>
                    <a:pt x="33025" y="15860"/>
                    <a:pt x="71333" y="-432"/>
                    <a:pt x="116247" y="9"/>
                  </a:cubicBezTo>
                  <a:cubicBezTo>
                    <a:pt x="201670" y="889"/>
                    <a:pt x="271682" y="71782"/>
                    <a:pt x="274324" y="157206"/>
                  </a:cubicBezTo>
                  <a:cubicBezTo>
                    <a:pt x="276526" y="235144"/>
                    <a:pt x="219724" y="302514"/>
                    <a:pt x="150152" y="317926"/>
                  </a:cubicBezTo>
                  <a:cubicBezTo>
                    <a:pt x="97313" y="329374"/>
                    <a:pt x="50197" y="317485"/>
                    <a:pt x="8366" y="283140"/>
                  </a:cubicBezTo>
                  <a:cubicBezTo>
                    <a:pt x="5724" y="280938"/>
                    <a:pt x="2642" y="278736"/>
                    <a:pt x="0" y="276535"/>
                  </a:cubicBezTo>
                  <a:cubicBezTo>
                    <a:pt x="0" y="265967"/>
                    <a:pt x="0" y="255839"/>
                    <a:pt x="0" y="245271"/>
                  </a:cubicBezTo>
                  <a:cubicBezTo>
                    <a:pt x="31263" y="282699"/>
                    <a:pt x="70452" y="302954"/>
                    <a:pt x="120210" y="301633"/>
                  </a:cubicBezTo>
                  <a:cubicBezTo>
                    <a:pt x="182736" y="299872"/>
                    <a:pt x="241300" y="250115"/>
                    <a:pt x="251868" y="188029"/>
                  </a:cubicBezTo>
                  <a:cubicBezTo>
                    <a:pt x="265077" y="109650"/>
                    <a:pt x="219283" y="39638"/>
                    <a:pt x="141345" y="23786"/>
                  </a:cubicBezTo>
                  <a:cubicBezTo>
                    <a:pt x="84103" y="12338"/>
                    <a:pt x="36547" y="32153"/>
                    <a:pt x="0" y="77506"/>
                  </a:cubicBezTo>
                  <a:cubicBezTo>
                    <a:pt x="0" y="66939"/>
                    <a:pt x="0" y="56811"/>
                    <a:pt x="0" y="46243"/>
                  </a:cubicBezTo>
                  <a:close/>
                </a:path>
              </a:pathLst>
            </a:custGeom>
            <a:solidFill>
              <a:srgbClr val="02020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ED4B17-8071-4160-BB68-B1ED74A5180E}"/>
                </a:ext>
              </a:extLst>
            </p:cNvPr>
            <p:cNvSpPr/>
            <p:nvPr/>
          </p:nvSpPr>
          <p:spPr>
            <a:xfrm>
              <a:off x="5898742" y="2923467"/>
              <a:ext cx="71002" cy="260485"/>
            </a:xfrm>
            <a:custGeom>
              <a:avLst/>
              <a:gdLst>
                <a:gd name="connsiteX0" fmla="*/ 66490 w 71002"/>
                <a:gd name="connsiteY0" fmla="*/ 253629 h 260485"/>
                <a:gd name="connsiteX1" fmla="*/ 58564 w 71002"/>
                <a:gd name="connsiteY1" fmla="*/ 237337 h 260485"/>
                <a:gd name="connsiteX2" fmla="*/ 38309 w 71002"/>
                <a:gd name="connsiteY2" fmla="*/ 230732 h 260485"/>
                <a:gd name="connsiteX3" fmla="*/ 24658 w 71002"/>
                <a:gd name="connsiteY3" fmla="*/ 248345 h 260485"/>
                <a:gd name="connsiteX4" fmla="*/ 21576 w 71002"/>
                <a:gd name="connsiteY4" fmla="*/ 259794 h 260485"/>
                <a:gd name="connsiteX5" fmla="*/ 9687 w 71002"/>
                <a:gd name="connsiteY5" fmla="*/ 250106 h 260485"/>
                <a:gd name="connsiteX6" fmla="*/ 0 w 71002"/>
                <a:gd name="connsiteY6" fmla="*/ 214440 h 260485"/>
                <a:gd name="connsiteX7" fmla="*/ 0 w 71002"/>
                <a:gd name="connsiteY7" fmla="*/ 0 h 260485"/>
                <a:gd name="connsiteX8" fmla="*/ 26860 w 71002"/>
                <a:gd name="connsiteY8" fmla="*/ 83222 h 260485"/>
                <a:gd name="connsiteX9" fmla="*/ 68251 w 71002"/>
                <a:gd name="connsiteY9" fmla="*/ 220604 h 260485"/>
                <a:gd name="connsiteX10" fmla="*/ 66490 w 71002"/>
                <a:gd name="connsiteY10" fmla="*/ 253629 h 26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02" h="260485">
                  <a:moveTo>
                    <a:pt x="66490" y="253629"/>
                  </a:moveTo>
                  <a:cubicBezTo>
                    <a:pt x="65169" y="247464"/>
                    <a:pt x="62086" y="242621"/>
                    <a:pt x="58564" y="237337"/>
                  </a:cubicBezTo>
                  <a:cubicBezTo>
                    <a:pt x="53280" y="230292"/>
                    <a:pt x="45794" y="228530"/>
                    <a:pt x="38309" y="230732"/>
                  </a:cubicBezTo>
                  <a:cubicBezTo>
                    <a:pt x="29942" y="232934"/>
                    <a:pt x="24658" y="239098"/>
                    <a:pt x="24658" y="248345"/>
                  </a:cubicBezTo>
                  <a:cubicBezTo>
                    <a:pt x="24658" y="252308"/>
                    <a:pt x="25539" y="256711"/>
                    <a:pt x="21576" y="259794"/>
                  </a:cubicBezTo>
                  <a:cubicBezTo>
                    <a:pt x="12770" y="262876"/>
                    <a:pt x="11889" y="254950"/>
                    <a:pt x="9687" y="250106"/>
                  </a:cubicBezTo>
                  <a:cubicBezTo>
                    <a:pt x="3963" y="239098"/>
                    <a:pt x="3963" y="226329"/>
                    <a:pt x="0" y="214440"/>
                  </a:cubicBezTo>
                  <a:cubicBezTo>
                    <a:pt x="0" y="143107"/>
                    <a:pt x="0" y="71333"/>
                    <a:pt x="0" y="0"/>
                  </a:cubicBezTo>
                  <a:cubicBezTo>
                    <a:pt x="12329" y="26420"/>
                    <a:pt x="18053" y="55481"/>
                    <a:pt x="26860" y="83222"/>
                  </a:cubicBezTo>
                  <a:cubicBezTo>
                    <a:pt x="41391" y="128576"/>
                    <a:pt x="54160" y="174810"/>
                    <a:pt x="68251" y="220604"/>
                  </a:cubicBezTo>
                  <a:cubicBezTo>
                    <a:pt x="71333" y="232053"/>
                    <a:pt x="73094" y="243061"/>
                    <a:pt x="66490" y="253629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095574A-8024-42F1-B1C3-21CE6C5E5132}"/>
                </a:ext>
              </a:extLst>
            </p:cNvPr>
            <p:cNvSpPr/>
            <p:nvPr/>
          </p:nvSpPr>
          <p:spPr>
            <a:xfrm>
              <a:off x="7454716" y="3987299"/>
              <a:ext cx="1394174" cy="967400"/>
            </a:xfrm>
            <a:custGeom>
              <a:avLst/>
              <a:gdLst>
                <a:gd name="connsiteX0" fmla="*/ 1357236 w 1394174"/>
                <a:gd name="connsiteY0" fmla="*/ 270361 h 967400"/>
                <a:gd name="connsiteX1" fmla="*/ 1366923 w 1394174"/>
                <a:gd name="connsiteY1" fmla="*/ 433723 h 967400"/>
                <a:gd name="connsiteX2" fmla="*/ 1371326 w 1394174"/>
                <a:gd name="connsiteY2" fmla="*/ 450015 h 967400"/>
                <a:gd name="connsiteX3" fmla="*/ 1386297 w 1394174"/>
                <a:gd name="connsiteY3" fmla="*/ 477316 h 967400"/>
                <a:gd name="connsiteX4" fmla="*/ 1361199 w 1394174"/>
                <a:gd name="connsiteY4" fmla="*/ 578591 h 967400"/>
                <a:gd name="connsiteX5" fmla="*/ 1359878 w 1394174"/>
                <a:gd name="connsiteY5" fmla="*/ 593122 h 967400"/>
                <a:gd name="connsiteX6" fmla="*/ 1341384 w 1394174"/>
                <a:gd name="connsiteY6" fmla="*/ 695278 h 967400"/>
                <a:gd name="connsiteX7" fmla="*/ 1277096 w 1394174"/>
                <a:gd name="connsiteY7" fmla="*/ 760006 h 967400"/>
                <a:gd name="connsiteX8" fmla="*/ 1272693 w 1394174"/>
                <a:gd name="connsiteY8" fmla="*/ 780702 h 967400"/>
                <a:gd name="connsiteX9" fmla="*/ 1278858 w 1394174"/>
                <a:gd name="connsiteY9" fmla="*/ 830459 h 967400"/>
                <a:gd name="connsiteX10" fmla="*/ 1247154 w 1394174"/>
                <a:gd name="connsiteY10" fmla="*/ 873171 h 967400"/>
                <a:gd name="connsiteX11" fmla="*/ 1108451 w 1394174"/>
                <a:gd name="connsiteY11" fmla="*/ 936137 h 967400"/>
                <a:gd name="connsiteX12" fmla="*/ 1003652 w 1394174"/>
                <a:gd name="connsiteY12" fmla="*/ 964319 h 967400"/>
                <a:gd name="connsiteX13" fmla="*/ 636859 w 1394174"/>
                <a:gd name="connsiteY13" fmla="*/ 927331 h 967400"/>
                <a:gd name="connsiteX14" fmla="*/ 495073 w 1394174"/>
                <a:gd name="connsiteY14" fmla="*/ 919405 h 967400"/>
                <a:gd name="connsiteX15" fmla="*/ 217226 w 1394174"/>
                <a:gd name="connsiteY15" fmla="*/ 967401 h 967400"/>
                <a:gd name="connsiteX16" fmla="*/ 299127 w 1394174"/>
                <a:gd name="connsiteY16" fmla="*/ 698801 h 967400"/>
                <a:gd name="connsiteX17" fmla="*/ 320263 w 1394174"/>
                <a:gd name="connsiteY17" fmla="*/ 498892 h 967400"/>
                <a:gd name="connsiteX18" fmla="*/ 322905 w 1394174"/>
                <a:gd name="connsiteY18" fmla="*/ 455740 h 967400"/>
                <a:gd name="connsiteX19" fmla="*/ 313658 w 1394174"/>
                <a:gd name="connsiteY19" fmla="*/ 444731 h 967400"/>
                <a:gd name="connsiteX20" fmla="*/ 225593 w 1394174"/>
                <a:gd name="connsiteY20" fmla="*/ 439447 h 967400"/>
                <a:gd name="connsiteX21" fmla="*/ 45939 w 1394174"/>
                <a:gd name="connsiteY21" fmla="*/ 431962 h 967400"/>
                <a:gd name="connsiteX22" fmla="*/ 8951 w 1394174"/>
                <a:gd name="connsiteY22" fmla="*/ 429320 h 967400"/>
                <a:gd name="connsiteX23" fmla="*/ 3227 w 1394174"/>
                <a:gd name="connsiteY23" fmla="*/ 418312 h 967400"/>
                <a:gd name="connsiteX24" fmla="*/ 43737 w 1394174"/>
                <a:gd name="connsiteY24" fmla="*/ 365472 h 967400"/>
                <a:gd name="connsiteX25" fmla="*/ 135326 w 1394174"/>
                <a:gd name="connsiteY25" fmla="*/ 248345 h 967400"/>
                <a:gd name="connsiteX26" fmla="*/ 287239 w 1394174"/>
                <a:gd name="connsiteY26" fmla="*/ 53280 h 967400"/>
                <a:gd name="connsiteX27" fmla="*/ 329510 w 1394174"/>
                <a:gd name="connsiteY27" fmla="*/ 0 h 967400"/>
                <a:gd name="connsiteX28" fmla="*/ 431226 w 1394174"/>
                <a:gd name="connsiteY28" fmla="*/ 36547 h 967400"/>
                <a:gd name="connsiteX29" fmla="*/ 592386 w 1394174"/>
                <a:gd name="connsiteY29" fmla="*/ 13210 h 967400"/>
                <a:gd name="connsiteX30" fmla="*/ 849097 w 1394174"/>
                <a:gd name="connsiteY30" fmla="*/ 3082 h 967400"/>
                <a:gd name="connsiteX31" fmla="*/ 1087315 w 1394174"/>
                <a:gd name="connsiteY31" fmla="*/ 84543 h 967400"/>
                <a:gd name="connsiteX32" fmla="*/ 1158208 w 1394174"/>
                <a:gd name="connsiteY32" fmla="*/ 124613 h 967400"/>
                <a:gd name="connsiteX33" fmla="*/ 1244512 w 1394174"/>
                <a:gd name="connsiteY33" fmla="*/ 122411 h 967400"/>
                <a:gd name="connsiteX34" fmla="*/ 1305717 w 1394174"/>
                <a:gd name="connsiteY34" fmla="*/ 129897 h 967400"/>
                <a:gd name="connsiteX35" fmla="*/ 1297351 w 1394174"/>
                <a:gd name="connsiteY35" fmla="*/ 147070 h 967400"/>
                <a:gd name="connsiteX36" fmla="*/ 1288104 w 1394174"/>
                <a:gd name="connsiteY36" fmla="*/ 220164 h 967400"/>
                <a:gd name="connsiteX37" fmla="*/ 1299553 w 1394174"/>
                <a:gd name="connsiteY37" fmla="*/ 237777 h 967400"/>
                <a:gd name="connsiteX38" fmla="*/ 1357236 w 1394174"/>
                <a:gd name="connsiteY38" fmla="*/ 270361 h 96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4174" h="967400">
                  <a:moveTo>
                    <a:pt x="1357236" y="270361"/>
                  </a:moveTo>
                  <a:cubicBezTo>
                    <a:pt x="1381894" y="336411"/>
                    <a:pt x="1381894" y="390571"/>
                    <a:pt x="1366923" y="433723"/>
                  </a:cubicBezTo>
                  <a:cubicBezTo>
                    <a:pt x="1364722" y="439447"/>
                    <a:pt x="1368244" y="444731"/>
                    <a:pt x="1371326" y="450015"/>
                  </a:cubicBezTo>
                  <a:cubicBezTo>
                    <a:pt x="1376610" y="458822"/>
                    <a:pt x="1381454" y="468069"/>
                    <a:pt x="1386297" y="477316"/>
                  </a:cubicBezTo>
                  <a:cubicBezTo>
                    <a:pt x="1406993" y="510781"/>
                    <a:pt x="1382775" y="567143"/>
                    <a:pt x="1361199" y="578591"/>
                  </a:cubicBezTo>
                  <a:cubicBezTo>
                    <a:pt x="1357236" y="582994"/>
                    <a:pt x="1356355" y="586957"/>
                    <a:pt x="1359878" y="593122"/>
                  </a:cubicBezTo>
                  <a:cubicBezTo>
                    <a:pt x="1386738" y="638035"/>
                    <a:pt x="1371326" y="659612"/>
                    <a:pt x="1341384" y="695278"/>
                  </a:cubicBezTo>
                  <a:cubicBezTo>
                    <a:pt x="1322010" y="718615"/>
                    <a:pt x="1299113" y="739311"/>
                    <a:pt x="1277096" y="760006"/>
                  </a:cubicBezTo>
                  <a:cubicBezTo>
                    <a:pt x="1269610" y="767052"/>
                    <a:pt x="1268730" y="772776"/>
                    <a:pt x="1272693" y="780702"/>
                  </a:cubicBezTo>
                  <a:cubicBezTo>
                    <a:pt x="1280178" y="796553"/>
                    <a:pt x="1282820" y="813286"/>
                    <a:pt x="1278858" y="830459"/>
                  </a:cubicBezTo>
                  <a:cubicBezTo>
                    <a:pt x="1274454" y="849393"/>
                    <a:pt x="1262125" y="862162"/>
                    <a:pt x="1247154" y="873171"/>
                  </a:cubicBezTo>
                  <a:cubicBezTo>
                    <a:pt x="1205323" y="903553"/>
                    <a:pt x="1157767" y="922047"/>
                    <a:pt x="1108451" y="936137"/>
                  </a:cubicBezTo>
                  <a:cubicBezTo>
                    <a:pt x="1086874" y="942302"/>
                    <a:pt x="1016862" y="962557"/>
                    <a:pt x="1003652" y="964319"/>
                  </a:cubicBezTo>
                  <a:cubicBezTo>
                    <a:pt x="794497" y="980170"/>
                    <a:pt x="663279" y="929092"/>
                    <a:pt x="636859" y="927331"/>
                  </a:cubicBezTo>
                  <a:cubicBezTo>
                    <a:pt x="594588" y="924249"/>
                    <a:pt x="536464" y="907076"/>
                    <a:pt x="495073" y="919405"/>
                  </a:cubicBezTo>
                  <a:cubicBezTo>
                    <a:pt x="442234" y="935257"/>
                    <a:pt x="283716" y="953310"/>
                    <a:pt x="217226" y="967401"/>
                  </a:cubicBezTo>
                  <a:cubicBezTo>
                    <a:pt x="252893" y="880216"/>
                    <a:pt x="281514" y="791710"/>
                    <a:pt x="299127" y="698801"/>
                  </a:cubicBezTo>
                  <a:cubicBezTo>
                    <a:pt x="311457" y="632751"/>
                    <a:pt x="316300" y="565822"/>
                    <a:pt x="320263" y="498892"/>
                  </a:cubicBezTo>
                  <a:cubicBezTo>
                    <a:pt x="321144" y="484361"/>
                    <a:pt x="322905" y="470270"/>
                    <a:pt x="322905" y="455740"/>
                  </a:cubicBezTo>
                  <a:cubicBezTo>
                    <a:pt x="322905" y="449135"/>
                    <a:pt x="321144" y="445172"/>
                    <a:pt x="313658" y="444731"/>
                  </a:cubicBezTo>
                  <a:cubicBezTo>
                    <a:pt x="284156" y="442970"/>
                    <a:pt x="255095" y="439447"/>
                    <a:pt x="225593" y="439447"/>
                  </a:cubicBezTo>
                  <a:cubicBezTo>
                    <a:pt x="165708" y="439447"/>
                    <a:pt x="105823" y="431962"/>
                    <a:pt x="45939" y="431962"/>
                  </a:cubicBezTo>
                  <a:cubicBezTo>
                    <a:pt x="33610" y="431962"/>
                    <a:pt x="21280" y="429320"/>
                    <a:pt x="8951" y="429320"/>
                  </a:cubicBezTo>
                  <a:cubicBezTo>
                    <a:pt x="145" y="429320"/>
                    <a:pt x="-2938" y="425797"/>
                    <a:pt x="3227" y="418312"/>
                  </a:cubicBezTo>
                  <a:cubicBezTo>
                    <a:pt x="16877" y="400699"/>
                    <a:pt x="30087" y="383085"/>
                    <a:pt x="43737" y="365472"/>
                  </a:cubicBezTo>
                  <a:cubicBezTo>
                    <a:pt x="74120" y="326283"/>
                    <a:pt x="104943" y="287534"/>
                    <a:pt x="135326" y="248345"/>
                  </a:cubicBezTo>
                  <a:cubicBezTo>
                    <a:pt x="185963" y="183177"/>
                    <a:pt x="236601" y="118008"/>
                    <a:pt x="287239" y="53280"/>
                  </a:cubicBezTo>
                  <a:cubicBezTo>
                    <a:pt x="301329" y="35226"/>
                    <a:pt x="315420" y="17613"/>
                    <a:pt x="329510" y="0"/>
                  </a:cubicBezTo>
                  <a:cubicBezTo>
                    <a:pt x="369580" y="22897"/>
                    <a:pt x="399522" y="40510"/>
                    <a:pt x="431226" y="36547"/>
                  </a:cubicBezTo>
                  <a:cubicBezTo>
                    <a:pt x="462489" y="33025"/>
                    <a:pt x="561123" y="15411"/>
                    <a:pt x="592386" y="13210"/>
                  </a:cubicBezTo>
                  <a:cubicBezTo>
                    <a:pt x="677810" y="7486"/>
                    <a:pt x="763233" y="881"/>
                    <a:pt x="849097" y="3082"/>
                  </a:cubicBezTo>
                  <a:cubicBezTo>
                    <a:pt x="937163" y="5284"/>
                    <a:pt x="1017743" y="27741"/>
                    <a:pt x="1087315" y="84543"/>
                  </a:cubicBezTo>
                  <a:cubicBezTo>
                    <a:pt x="1108451" y="101716"/>
                    <a:pt x="1130026" y="118448"/>
                    <a:pt x="1158208" y="124613"/>
                  </a:cubicBezTo>
                  <a:cubicBezTo>
                    <a:pt x="1187269" y="131218"/>
                    <a:pt x="1215450" y="125053"/>
                    <a:pt x="1244512" y="122411"/>
                  </a:cubicBezTo>
                  <a:cubicBezTo>
                    <a:pt x="1265207" y="120650"/>
                    <a:pt x="1286783" y="115806"/>
                    <a:pt x="1305717" y="129897"/>
                  </a:cubicBezTo>
                  <a:cubicBezTo>
                    <a:pt x="1307479" y="137823"/>
                    <a:pt x="1301314" y="142226"/>
                    <a:pt x="1297351" y="147070"/>
                  </a:cubicBezTo>
                  <a:cubicBezTo>
                    <a:pt x="1279298" y="169967"/>
                    <a:pt x="1284582" y="195065"/>
                    <a:pt x="1288104" y="220164"/>
                  </a:cubicBezTo>
                  <a:cubicBezTo>
                    <a:pt x="1288985" y="224567"/>
                    <a:pt x="1297792" y="236016"/>
                    <a:pt x="1299553" y="237777"/>
                  </a:cubicBezTo>
                  <a:cubicBezTo>
                    <a:pt x="1314084" y="255390"/>
                    <a:pt x="1336540" y="261115"/>
                    <a:pt x="1357236" y="270361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A068F-D221-42EC-B6A4-3571400E162A}"/>
                </a:ext>
              </a:extLst>
            </p:cNvPr>
            <p:cNvSpPr/>
            <p:nvPr/>
          </p:nvSpPr>
          <p:spPr>
            <a:xfrm>
              <a:off x="5979939" y="3616543"/>
              <a:ext cx="1407111" cy="808401"/>
            </a:xfrm>
            <a:custGeom>
              <a:avLst/>
              <a:gdLst>
                <a:gd name="connsiteX0" fmla="*/ 33728 w 1407111"/>
                <a:gd name="connsiteY0" fmla="*/ 109201 h 808401"/>
                <a:gd name="connsiteX1" fmla="*/ 5107 w 1407111"/>
                <a:gd name="connsiteY1" fmla="*/ 24218 h 808401"/>
                <a:gd name="connsiteX2" fmla="*/ 264 w 1407111"/>
                <a:gd name="connsiteY2" fmla="*/ 0 h 808401"/>
                <a:gd name="connsiteX3" fmla="*/ 27124 w 1407111"/>
                <a:gd name="connsiteY3" fmla="*/ 71333 h 808401"/>
                <a:gd name="connsiteX4" fmla="*/ 59708 w 1407111"/>
                <a:gd name="connsiteY4" fmla="*/ 158078 h 808401"/>
                <a:gd name="connsiteX5" fmla="*/ 122675 w 1407111"/>
                <a:gd name="connsiteY5" fmla="*/ 326283 h 808401"/>
                <a:gd name="connsiteX6" fmla="*/ 185201 w 1407111"/>
                <a:gd name="connsiteY6" fmla="*/ 494929 h 808401"/>
                <a:gd name="connsiteX7" fmla="*/ 268864 w 1407111"/>
                <a:gd name="connsiteY7" fmla="*/ 643760 h 808401"/>
                <a:gd name="connsiteX8" fmla="*/ 1324330 w 1407111"/>
                <a:gd name="connsiteY8" fmla="*/ 790829 h 808401"/>
                <a:gd name="connsiteX9" fmla="*/ 1407112 w 1407111"/>
                <a:gd name="connsiteY9" fmla="*/ 806241 h 808401"/>
                <a:gd name="connsiteX10" fmla="*/ 1291305 w 1407111"/>
                <a:gd name="connsiteY10" fmla="*/ 801837 h 808401"/>
                <a:gd name="connsiteX11" fmla="*/ 836006 w 1407111"/>
                <a:gd name="connsiteY11" fmla="*/ 751640 h 808401"/>
                <a:gd name="connsiteX12" fmla="*/ 289559 w 1407111"/>
                <a:gd name="connsiteY12" fmla="*/ 691315 h 808401"/>
                <a:gd name="connsiteX13" fmla="*/ 225711 w 1407111"/>
                <a:gd name="connsiteY13" fmla="*/ 675023 h 808401"/>
                <a:gd name="connsiteX14" fmla="*/ 33728 w 1407111"/>
                <a:gd name="connsiteY14" fmla="*/ 109201 h 80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7111" h="808401">
                  <a:moveTo>
                    <a:pt x="33728" y="109201"/>
                  </a:moveTo>
                  <a:cubicBezTo>
                    <a:pt x="24041" y="81020"/>
                    <a:pt x="14794" y="52839"/>
                    <a:pt x="5107" y="24218"/>
                  </a:cubicBezTo>
                  <a:cubicBezTo>
                    <a:pt x="2905" y="17613"/>
                    <a:pt x="-1057" y="11449"/>
                    <a:pt x="264" y="0"/>
                  </a:cubicBezTo>
                  <a:cubicBezTo>
                    <a:pt x="-1938" y="16292"/>
                    <a:pt x="20959" y="54601"/>
                    <a:pt x="27124" y="71333"/>
                  </a:cubicBezTo>
                  <a:cubicBezTo>
                    <a:pt x="38132" y="100395"/>
                    <a:pt x="48700" y="129016"/>
                    <a:pt x="59708" y="158078"/>
                  </a:cubicBezTo>
                  <a:cubicBezTo>
                    <a:pt x="80844" y="213999"/>
                    <a:pt x="101979" y="270361"/>
                    <a:pt x="122675" y="326283"/>
                  </a:cubicBezTo>
                  <a:cubicBezTo>
                    <a:pt x="143370" y="382645"/>
                    <a:pt x="164506" y="438567"/>
                    <a:pt x="185201" y="494929"/>
                  </a:cubicBezTo>
                  <a:cubicBezTo>
                    <a:pt x="195329" y="522229"/>
                    <a:pt x="233637" y="638916"/>
                    <a:pt x="268864" y="643760"/>
                  </a:cubicBezTo>
                  <a:cubicBezTo>
                    <a:pt x="627291" y="691315"/>
                    <a:pt x="966784" y="737990"/>
                    <a:pt x="1324330" y="790829"/>
                  </a:cubicBezTo>
                  <a:cubicBezTo>
                    <a:pt x="1345025" y="793912"/>
                    <a:pt x="1345025" y="793912"/>
                    <a:pt x="1407112" y="806241"/>
                  </a:cubicBezTo>
                  <a:cubicBezTo>
                    <a:pt x="1371885" y="812405"/>
                    <a:pt x="1327853" y="803599"/>
                    <a:pt x="1291305" y="801837"/>
                  </a:cubicBezTo>
                  <a:cubicBezTo>
                    <a:pt x="1138512" y="793912"/>
                    <a:pt x="987919" y="768373"/>
                    <a:pt x="836006" y="751640"/>
                  </a:cubicBezTo>
                  <a:cubicBezTo>
                    <a:pt x="653710" y="731385"/>
                    <a:pt x="471855" y="711570"/>
                    <a:pt x="289559" y="691315"/>
                  </a:cubicBezTo>
                  <a:cubicBezTo>
                    <a:pt x="274588" y="689554"/>
                    <a:pt x="231436" y="692636"/>
                    <a:pt x="225711" y="675023"/>
                  </a:cubicBezTo>
                  <a:cubicBezTo>
                    <a:pt x="162745" y="485682"/>
                    <a:pt x="97136" y="297662"/>
                    <a:pt x="33728" y="109201"/>
                  </a:cubicBezTo>
                  <a:close/>
                </a:path>
              </a:pathLst>
            </a:custGeom>
            <a:solidFill>
              <a:srgbClr val="DADAEB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0C619E-878B-48F0-8B09-13042621E4EB}"/>
                </a:ext>
              </a:extLst>
            </p:cNvPr>
            <p:cNvSpPr/>
            <p:nvPr/>
          </p:nvSpPr>
          <p:spPr>
            <a:xfrm>
              <a:off x="5903145" y="5180543"/>
              <a:ext cx="396295" cy="140069"/>
            </a:xfrm>
            <a:custGeom>
              <a:avLst/>
              <a:gdLst>
                <a:gd name="connsiteX0" fmla="*/ 66490 w 396295"/>
                <a:gd name="connsiteY0" fmla="*/ 31749 h 140069"/>
                <a:gd name="connsiteX1" fmla="*/ 0 w 396295"/>
                <a:gd name="connsiteY1" fmla="*/ 46 h 140069"/>
                <a:gd name="connsiteX2" fmla="*/ 104358 w 396295"/>
                <a:gd name="connsiteY2" fmla="*/ 33951 h 140069"/>
                <a:gd name="connsiteX3" fmla="*/ 270361 w 396295"/>
                <a:gd name="connsiteY3" fmla="*/ 92955 h 140069"/>
                <a:gd name="connsiteX4" fmla="*/ 385727 w 396295"/>
                <a:gd name="connsiteY4" fmla="*/ 133465 h 140069"/>
                <a:gd name="connsiteX5" fmla="*/ 396295 w 396295"/>
                <a:gd name="connsiteY5" fmla="*/ 140070 h 140069"/>
                <a:gd name="connsiteX6" fmla="*/ 328925 w 396295"/>
                <a:gd name="connsiteY6" fmla="*/ 120695 h 140069"/>
                <a:gd name="connsiteX7" fmla="*/ 66490 w 396295"/>
                <a:gd name="connsiteY7" fmla="*/ 31749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95" h="140069">
                  <a:moveTo>
                    <a:pt x="66490" y="31749"/>
                  </a:moveTo>
                  <a:cubicBezTo>
                    <a:pt x="44473" y="21181"/>
                    <a:pt x="22016" y="10613"/>
                    <a:pt x="0" y="46"/>
                  </a:cubicBezTo>
                  <a:cubicBezTo>
                    <a:pt x="16292" y="-1276"/>
                    <a:pt x="84543" y="26465"/>
                    <a:pt x="104358" y="33951"/>
                  </a:cubicBezTo>
                  <a:cubicBezTo>
                    <a:pt x="159399" y="54646"/>
                    <a:pt x="214880" y="73580"/>
                    <a:pt x="270361" y="92955"/>
                  </a:cubicBezTo>
                  <a:cubicBezTo>
                    <a:pt x="308670" y="106605"/>
                    <a:pt x="346979" y="119815"/>
                    <a:pt x="385727" y="133465"/>
                  </a:cubicBezTo>
                  <a:cubicBezTo>
                    <a:pt x="389690" y="134786"/>
                    <a:pt x="393213" y="136547"/>
                    <a:pt x="396295" y="140070"/>
                  </a:cubicBezTo>
                  <a:cubicBezTo>
                    <a:pt x="373839" y="133465"/>
                    <a:pt x="351382" y="127741"/>
                    <a:pt x="328925" y="120695"/>
                  </a:cubicBezTo>
                  <a:cubicBezTo>
                    <a:pt x="272123" y="103082"/>
                    <a:pt x="83222" y="47161"/>
                    <a:pt x="66490" y="31749"/>
                  </a:cubicBezTo>
                  <a:close/>
                </a:path>
              </a:pathLst>
            </a:custGeom>
            <a:solidFill>
              <a:srgbClr val="D5D6E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2ED14C3-7D23-4A9F-B0A0-E1A2A6B11FFA}"/>
                </a:ext>
              </a:extLst>
            </p:cNvPr>
            <p:cNvSpPr/>
            <p:nvPr/>
          </p:nvSpPr>
          <p:spPr>
            <a:xfrm>
              <a:off x="5898302" y="2624925"/>
              <a:ext cx="4403" cy="4403"/>
            </a:xfrm>
            <a:custGeom>
              <a:avLst/>
              <a:gdLst/>
              <a:ahLst/>
              <a:cxnLst/>
              <a:rect l="l" t="t" r="r" b="b"/>
              <a:pathLst>
                <a:path w="4403" h="4403"/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63CE6B9-19C1-4C16-A4E5-FB1B77662BBE}"/>
                </a:ext>
              </a:extLst>
            </p:cNvPr>
            <p:cNvSpPr/>
            <p:nvPr/>
          </p:nvSpPr>
          <p:spPr>
            <a:xfrm>
              <a:off x="6429777" y="3620066"/>
              <a:ext cx="3313" cy="12329"/>
            </a:xfrm>
            <a:custGeom>
              <a:avLst/>
              <a:gdLst>
                <a:gd name="connsiteX0" fmla="*/ 0 w 3313"/>
                <a:gd name="connsiteY0" fmla="*/ 0 h 12329"/>
                <a:gd name="connsiteX1" fmla="*/ 3082 w 3313"/>
                <a:gd name="connsiteY1" fmla="*/ 12329 h 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3" h="12329">
                  <a:moveTo>
                    <a:pt x="0" y="0"/>
                  </a:moveTo>
                  <a:cubicBezTo>
                    <a:pt x="2202" y="3963"/>
                    <a:pt x="3963" y="7926"/>
                    <a:pt x="3082" y="12329"/>
                  </a:cubicBezTo>
                </a:path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28BC92F-7754-4796-BCC9-44B54F37B4DB}"/>
                </a:ext>
              </a:extLst>
            </p:cNvPr>
            <p:cNvSpPr/>
            <p:nvPr/>
          </p:nvSpPr>
          <p:spPr>
            <a:xfrm>
              <a:off x="8732569" y="4095758"/>
              <a:ext cx="2888357" cy="161903"/>
            </a:xfrm>
            <a:custGeom>
              <a:avLst/>
              <a:gdLst>
                <a:gd name="connsiteX0" fmla="*/ 66614 w 2888357"/>
                <a:gd name="connsiteY0" fmla="*/ 5587 h 161903"/>
                <a:gd name="connsiteX1" fmla="*/ 2862256 w 2888357"/>
                <a:gd name="connsiteY1" fmla="*/ 303 h 161903"/>
                <a:gd name="connsiteX2" fmla="*/ 2887355 w 2888357"/>
                <a:gd name="connsiteY2" fmla="*/ 24521 h 161903"/>
                <a:gd name="connsiteX3" fmla="*/ 2873264 w 2888357"/>
                <a:gd name="connsiteY3" fmla="*/ 160582 h 161903"/>
                <a:gd name="connsiteX4" fmla="*/ 78943 w 2888357"/>
                <a:gd name="connsiteY4" fmla="*/ 161903 h 161903"/>
                <a:gd name="connsiteX5" fmla="*/ 78943 w 2888357"/>
                <a:gd name="connsiteY5" fmla="*/ 161903 h 161903"/>
                <a:gd name="connsiteX6" fmla="*/ 23462 w 2888357"/>
                <a:gd name="connsiteY6" fmla="*/ 137685 h 161903"/>
                <a:gd name="connsiteX7" fmla="*/ 13774 w 2888357"/>
                <a:gd name="connsiteY7" fmla="*/ 131080 h 161903"/>
                <a:gd name="connsiteX8" fmla="*/ 10692 w 2888357"/>
                <a:gd name="connsiteY8" fmla="*/ 124916 h 161903"/>
                <a:gd name="connsiteX9" fmla="*/ 26103 w 2888357"/>
                <a:gd name="connsiteY9" fmla="*/ 21438 h 161903"/>
                <a:gd name="connsiteX10" fmla="*/ 66614 w 2888357"/>
                <a:gd name="connsiteY10" fmla="*/ 5587 h 1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8357" h="161903">
                  <a:moveTo>
                    <a:pt x="66614" y="5587"/>
                  </a:moveTo>
                  <a:cubicBezTo>
                    <a:pt x="107124" y="5587"/>
                    <a:pt x="2749092" y="-138"/>
                    <a:pt x="2862256" y="303"/>
                  </a:cubicBezTo>
                  <a:cubicBezTo>
                    <a:pt x="2889997" y="303"/>
                    <a:pt x="2886915" y="-4541"/>
                    <a:pt x="2887355" y="24521"/>
                  </a:cubicBezTo>
                  <a:cubicBezTo>
                    <a:pt x="2887355" y="39052"/>
                    <a:pt x="2893960" y="160582"/>
                    <a:pt x="2873264" y="160582"/>
                  </a:cubicBezTo>
                  <a:cubicBezTo>
                    <a:pt x="2767146" y="161022"/>
                    <a:pt x="95675" y="157940"/>
                    <a:pt x="78943" y="161903"/>
                  </a:cubicBezTo>
                  <a:cubicBezTo>
                    <a:pt x="78943" y="161903"/>
                    <a:pt x="78943" y="161903"/>
                    <a:pt x="78943" y="161903"/>
                  </a:cubicBezTo>
                  <a:cubicBezTo>
                    <a:pt x="57367" y="160582"/>
                    <a:pt x="38873" y="153096"/>
                    <a:pt x="23462" y="137685"/>
                  </a:cubicBezTo>
                  <a:cubicBezTo>
                    <a:pt x="20820" y="135043"/>
                    <a:pt x="18618" y="130640"/>
                    <a:pt x="13774" y="131080"/>
                  </a:cubicBezTo>
                  <a:cubicBezTo>
                    <a:pt x="11573" y="129759"/>
                    <a:pt x="12453" y="126677"/>
                    <a:pt x="10692" y="124916"/>
                  </a:cubicBezTo>
                  <a:cubicBezTo>
                    <a:pt x="-7802" y="89689"/>
                    <a:pt x="-2077" y="50500"/>
                    <a:pt x="26103" y="21438"/>
                  </a:cubicBezTo>
                  <a:cubicBezTo>
                    <a:pt x="38873" y="13953"/>
                    <a:pt x="51643" y="6908"/>
                    <a:pt x="66614" y="5587"/>
                  </a:cubicBezTo>
                  <a:close/>
                </a:path>
              </a:pathLst>
            </a:custGeom>
            <a:solidFill>
              <a:srgbClr val="FEED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0C7F0F-EC22-484B-96E5-74E188BE3536}"/>
                </a:ext>
              </a:extLst>
            </p:cNvPr>
            <p:cNvSpPr/>
            <p:nvPr/>
          </p:nvSpPr>
          <p:spPr>
            <a:xfrm>
              <a:off x="5908426" y="3324162"/>
              <a:ext cx="220170" cy="218849"/>
            </a:xfrm>
            <a:custGeom>
              <a:avLst/>
              <a:gdLst>
                <a:gd name="connsiteX0" fmla="*/ 110085 w 220170"/>
                <a:gd name="connsiteY0" fmla="*/ 3 h 218849"/>
                <a:gd name="connsiteX1" fmla="*/ 220167 w 220170"/>
                <a:gd name="connsiteY1" fmla="*/ 108324 h 218849"/>
                <a:gd name="connsiteX2" fmla="*/ 110966 w 220170"/>
                <a:gd name="connsiteY2" fmla="*/ 218846 h 218849"/>
                <a:gd name="connsiteX3" fmla="*/ 3 w 220170"/>
                <a:gd name="connsiteY3" fmla="*/ 110525 h 218849"/>
                <a:gd name="connsiteX4" fmla="*/ 110085 w 220170"/>
                <a:gd name="connsiteY4" fmla="*/ 3 h 21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70" h="218849">
                  <a:moveTo>
                    <a:pt x="110085" y="3"/>
                  </a:moveTo>
                  <a:cubicBezTo>
                    <a:pt x="171731" y="-437"/>
                    <a:pt x="219727" y="47118"/>
                    <a:pt x="220167" y="108324"/>
                  </a:cubicBezTo>
                  <a:cubicBezTo>
                    <a:pt x="220607" y="170850"/>
                    <a:pt x="173492" y="218406"/>
                    <a:pt x="110966" y="218846"/>
                  </a:cubicBezTo>
                  <a:cubicBezTo>
                    <a:pt x="50200" y="219286"/>
                    <a:pt x="443" y="170850"/>
                    <a:pt x="3" y="110525"/>
                  </a:cubicBezTo>
                  <a:cubicBezTo>
                    <a:pt x="-437" y="49320"/>
                    <a:pt x="48439" y="443"/>
                    <a:pt x="110085" y="3"/>
                  </a:cubicBezTo>
                  <a:close/>
                </a:path>
              </a:pathLst>
            </a:custGeom>
            <a:solidFill>
              <a:srgbClr val="02020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D38EB0-5350-4ECE-8B1E-D303FFFEB41C}"/>
                </a:ext>
              </a:extLst>
            </p:cNvPr>
            <p:cNvSpPr/>
            <p:nvPr/>
          </p:nvSpPr>
          <p:spPr>
            <a:xfrm>
              <a:off x="8043048" y="4930042"/>
              <a:ext cx="503448" cy="1665314"/>
            </a:xfrm>
            <a:custGeom>
              <a:avLst/>
              <a:gdLst>
                <a:gd name="connsiteX0" fmla="*/ 454510 w 503448"/>
                <a:gd name="connsiteY0" fmla="*/ 11889 h 1665314"/>
                <a:gd name="connsiteX1" fmla="*/ 502946 w 503448"/>
                <a:gd name="connsiteY1" fmla="*/ 1126359 h 1665314"/>
                <a:gd name="connsiteX2" fmla="*/ 488855 w 503448"/>
                <a:gd name="connsiteY2" fmla="*/ 1349165 h 1665314"/>
                <a:gd name="connsiteX3" fmla="*/ 403432 w 503448"/>
                <a:gd name="connsiteY3" fmla="*/ 1584300 h 1665314"/>
                <a:gd name="connsiteX4" fmla="*/ 193836 w 503448"/>
                <a:gd name="connsiteY4" fmla="*/ 1660037 h 1665314"/>
                <a:gd name="connsiteX5" fmla="*/ 33556 w 503448"/>
                <a:gd name="connsiteY5" fmla="*/ 1478622 h 1665314"/>
                <a:gd name="connsiteX6" fmla="*/ 1412 w 503448"/>
                <a:gd name="connsiteY6" fmla="*/ 1228075 h 1665314"/>
                <a:gd name="connsiteX7" fmla="*/ 14182 w 503448"/>
                <a:gd name="connsiteY7" fmla="*/ 896948 h 1665314"/>
                <a:gd name="connsiteX8" fmla="*/ 81112 w 503448"/>
                <a:gd name="connsiteY8" fmla="*/ 352262 h 1665314"/>
                <a:gd name="connsiteX9" fmla="*/ 126465 w 503448"/>
                <a:gd name="connsiteY9" fmla="*/ 440 h 1665314"/>
                <a:gd name="connsiteX10" fmla="*/ 126465 w 503448"/>
                <a:gd name="connsiteY10" fmla="*/ 0 h 1665314"/>
                <a:gd name="connsiteX11" fmla="*/ 233465 w 503448"/>
                <a:gd name="connsiteY11" fmla="*/ 19375 h 1665314"/>
                <a:gd name="connsiteX12" fmla="*/ 115457 w 503448"/>
                <a:gd name="connsiteY12" fmla="*/ 1037413 h 1665314"/>
                <a:gd name="connsiteX13" fmla="*/ 117219 w 503448"/>
                <a:gd name="connsiteY13" fmla="*/ 1363696 h 1665314"/>
                <a:gd name="connsiteX14" fmla="*/ 140556 w 503448"/>
                <a:gd name="connsiteY14" fmla="*/ 1466733 h 1665314"/>
                <a:gd name="connsiteX15" fmla="*/ 220696 w 503448"/>
                <a:gd name="connsiteY15" fmla="*/ 1557440 h 1665314"/>
                <a:gd name="connsiteX16" fmla="*/ 328136 w 503448"/>
                <a:gd name="connsiteY16" fmla="*/ 1509445 h 1665314"/>
                <a:gd name="connsiteX17" fmla="*/ 384498 w 503448"/>
                <a:gd name="connsiteY17" fmla="*/ 1314820 h 1665314"/>
                <a:gd name="connsiteX18" fmla="*/ 395066 w 503448"/>
                <a:gd name="connsiteY18" fmla="*/ 1087170 h 1665314"/>
                <a:gd name="connsiteX19" fmla="*/ 376132 w 503448"/>
                <a:gd name="connsiteY19" fmla="*/ 535439 h 1665314"/>
                <a:gd name="connsiteX20" fmla="*/ 350152 w 503448"/>
                <a:gd name="connsiteY20" fmla="*/ 24658 h 1665314"/>
                <a:gd name="connsiteX21" fmla="*/ 454510 w 503448"/>
                <a:gd name="connsiteY21" fmla="*/ 11889 h 16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3448" h="1665314">
                  <a:moveTo>
                    <a:pt x="454510" y="11889"/>
                  </a:moveTo>
                  <a:cubicBezTo>
                    <a:pt x="448786" y="13650"/>
                    <a:pt x="509551" y="995582"/>
                    <a:pt x="502946" y="1126359"/>
                  </a:cubicBezTo>
                  <a:cubicBezTo>
                    <a:pt x="498983" y="1200775"/>
                    <a:pt x="500304" y="1275630"/>
                    <a:pt x="488855" y="1349165"/>
                  </a:cubicBezTo>
                  <a:cubicBezTo>
                    <a:pt x="476086" y="1431066"/>
                    <a:pt x="454950" y="1517811"/>
                    <a:pt x="403432" y="1584300"/>
                  </a:cubicBezTo>
                  <a:cubicBezTo>
                    <a:pt x="354555" y="1647267"/>
                    <a:pt x="271774" y="1678531"/>
                    <a:pt x="193836" y="1660037"/>
                  </a:cubicBezTo>
                  <a:cubicBezTo>
                    <a:pt x="101807" y="1638020"/>
                    <a:pt x="59976" y="1562284"/>
                    <a:pt x="33556" y="1478622"/>
                  </a:cubicBezTo>
                  <a:cubicBezTo>
                    <a:pt x="7577" y="1398042"/>
                    <a:pt x="4054" y="1312178"/>
                    <a:pt x="1412" y="1228075"/>
                  </a:cubicBezTo>
                  <a:cubicBezTo>
                    <a:pt x="-2110" y="1118433"/>
                    <a:pt x="532" y="1005709"/>
                    <a:pt x="14182" y="896948"/>
                  </a:cubicBezTo>
                  <a:cubicBezTo>
                    <a:pt x="21667" y="836623"/>
                    <a:pt x="66141" y="473353"/>
                    <a:pt x="81112" y="352262"/>
                  </a:cubicBezTo>
                  <a:cubicBezTo>
                    <a:pt x="88597" y="291937"/>
                    <a:pt x="127786" y="25539"/>
                    <a:pt x="126465" y="440"/>
                  </a:cubicBezTo>
                  <a:cubicBezTo>
                    <a:pt x="126465" y="440"/>
                    <a:pt x="126465" y="0"/>
                    <a:pt x="126465" y="0"/>
                  </a:cubicBezTo>
                  <a:cubicBezTo>
                    <a:pt x="168737" y="7045"/>
                    <a:pt x="192955" y="14531"/>
                    <a:pt x="233465" y="19375"/>
                  </a:cubicBezTo>
                  <a:cubicBezTo>
                    <a:pt x="228622" y="18934"/>
                    <a:pt x="123824" y="891664"/>
                    <a:pt x="115457" y="1037413"/>
                  </a:cubicBezTo>
                  <a:cubicBezTo>
                    <a:pt x="108852" y="1147055"/>
                    <a:pt x="103128" y="1254495"/>
                    <a:pt x="117219" y="1363696"/>
                  </a:cubicBezTo>
                  <a:cubicBezTo>
                    <a:pt x="121622" y="1398482"/>
                    <a:pt x="127786" y="1433708"/>
                    <a:pt x="140556" y="1466733"/>
                  </a:cubicBezTo>
                  <a:cubicBezTo>
                    <a:pt x="155087" y="1503720"/>
                    <a:pt x="179745" y="1546872"/>
                    <a:pt x="220696" y="1557440"/>
                  </a:cubicBezTo>
                  <a:cubicBezTo>
                    <a:pt x="261206" y="1568008"/>
                    <a:pt x="303918" y="1543350"/>
                    <a:pt x="328136" y="1509445"/>
                  </a:cubicBezTo>
                  <a:cubicBezTo>
                    <a:pt x="366004" y="1455724"/>
                    <a:pt x="376132" y="1378227"/>
                    <a:pt x="384498" y="1314820"/>
                  </a:cubicBezTo>
                  <a:cubicBezTo>
                    <a:pt x="394185" y="1239524"/>
                    <a:pt x="395946" y="1163347"/>
                    <a:pt x="395066" y="1087170"/>
                  </a:cubicBezTo>
                  <a:cubicBezTo>
                    <a:pt x="393304" y="903113"/>
                    <a:pt x="384498" y="719056"/>
                    <a:pt x="376132" y="535439"/>
                  </a:cubicBezTo>
                  <a:cubicBezTo>
                    <a:pt x="374370" y="492287"/>
                    <a:pt x="358078" y="24658"/>
                    <a:pt x="350152" y="24658"/>
                  </a:cubicBezTo>
                  <a:cubicBezTo>
                    <a:pt x="384498" y="24218"/>
                    <a:pt x="424127" y="21576"/>
                    <a:pt x="454510" y="11889"/>
                  </a:cubicBezTo>
                  <a:close/>
                </a:path>
              </a:pathLst>
            </a:custGeom>
            <a:solidFill>
              <a:srgbClr val="FEEC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C0D83B-6EE5-48C8-8507-6E324328709C}"/>
                </a:ext>
              </a:extLst>
            </p:cNvPr>
            <p:cNvSpPr/>
            <p:nvPr/>
          </p:nvSpPr>
          <p:spPr>
            <a:xfrm>
              <a:off x="8811512" y="4253655"/>
              <a:ext cx="49757" cy="4005"/>
            </a:xfrm>
            <a:custGeom>
              <a:avLst/>
              <a:gdLst>
                <a:gd name="connsiteX0" fmla="*/ 0 w 49757"/>
                <a:gd name="connsiteY0" fmla="*/ 4006 h 4005"/>
                <a:gd name="connsiteX1" fmla="*/ 3963 w 49757"/>
                <a:gd name="connsiteY1" fmla="*/ 43 h 4005"/>
                <a:gd name="connsiteX2" fmla="*/ 49757 w 49757"/>
                <a:gd name="connsiteY2" fmla="*/ 3565 h 4005"/>
                <a:gd name="connsiteX3" fmla="*/ 0 w 49757"/>
                <a:gd name="connsiteY3" fmla="*/ 4006 h 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57" h="4005">
                  <a:moveTo>
                    <a:pt x="0" y="4006"/>
                  </a:moveTo>
                  <a:cubicBezTo>
                    <a:pt x="1321" y="2685"/>
                    <a:pt x="2642" y="-398"/>
                    <a:pt x="3963" y="43"/>
                  </a:cubicBezTo>
                  <a:cubicBezTo>
                    <a:pt x="19375" y="2244"/>
                    <a:pt x="34786" y="-1278"/>
                    <a:pt x="49757" y="3565"/>
                  </a:cubicBezTo>
                  <a:cubicBezTo>
                    <a:pt x="33465" y="3565"/>
                    <a:pt x="16733" y="3565"/>
                    <a:pt x="0" y="4006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5FC531-9A6A-4621-9B70-A199A40EBA7E}"/>
                </a:ext>
              </a:extLst>
            </p:cNvPr>
            <p:cNvSpPr/>
            <p:nvPr/>
          </p:nvSpPr>
          <p:spPr>
            <a:xfrm>
              <a:off x="8064715" y="4119398"/>
              <a:ext cx="526632" cy="158873"/>
            </a:xfrm>
            <a:custGeom>
              <a:avLst/>
              <a:gdLst>
                <a:gd name="connsiteX0" fmla="*/ 0 w 526632"/>
                <a:gd name="connsiteY0" fmla="*/ 157638 h 158873"/>
                <a:gd name="connsiteX1" fmla="*/ 88066 w 526632"/>
                <a:gd name="connsiteY1" fmla="*/ 98193 h 158873"/>
                <a:gd name="connsiteX2" fmla="*/ 309551 w 526632"/>
                <a:gd name="connsiteY2" fmla="*/ 30823 h 158873"/>
                <a:gd name="connsiteX3" fmla="*/ 460143 w 526632"/>
                <a:gd name="connsiteY3" fmla="*/ 7045 h 158873"/>
                <a:gd name="connsiteX4" fmla="*/ 525752 w 526632"/>
                <a:gd name="connsiteY4" fmla="*/ 0 h 158873"/>
                <a:gd name="connsiteX5" fmla="*/ 526632 w 526632"/>
                <a:gd name="connsiteY5" fmla="*/ 4844 h 158873"/>
                <a:gd name="connsiteX6" fmla="*/ 483921 w 526632"/>
                <a:gd name="connsiteY6" fmla="*/ 13650 h 158873"/>
                <a:gd name="connsiteX7" fmla="*/ 326283 w 526632"/>
                <a:gd name="connsiteY7" fmla="*/ 43592 h 158873"/>
                <a:gd name="connsiteX8" fmla="*/ 92909 w 526632"/>
                <a:gd name="connsiteY8" fmla="*/ 114045 h 158873"/>
                <a:gd name="connsiteX9" fmla="*/ 4403 w 526632"/>
                <a:gd name="connsiteY9" fmla="*/ 158078 h 158873"/>
                <a:gd name="connsiteX10" fmla="*/ 0 w 526632"/>
                <a:gd name="connsiteY10" fmla="*/ 157638 h 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632" h="158873">
                  <a:moveTo>
                    <a:pt x="0" y="157638"/>
                  </a:moveTo>
                  <a:cubicBezTo>
                    <a:pt x="22016" y="126815"/>
                    <a:pt x="54601" y="111843"/>
                    <a:pt x="88066" y="98193"/>
                  </a:cubicBezTo>
                  <a:cubicBezTo>
                    <a:pt x="159399" y="68251"/>
                    <a:pt x="233374" y="45794"/>
                    <a:pt x="309551" y="30823"/>
                  </a:cubicBezTo>
                  <a:cubicBezTo>
                    <a:pt x="359308" y="20695"/>
                    <a:pt x="409505" y="13650"/>
                    <a:pt x="460143" y="7045"/>
                  </a:cubicBezTo>
                  <a:cubicBezTo>
                    <a:pt x="482159" y="4403"/>
                    <a:pt x="504176" y="6605"/>
                    <a:pt x="525752" y="0"/>
                  </a:cubicBezTo>
                  <a:cubicBezTo>
                    <a:pt x="526192" y="1761"/>
                    <a:pt x="526192" y="3082"/>
                    <a:pt x="526632" y="4844"/>
                  </a:cubicBezTo>
                  <a:cubicBezTo>
                    <a:pt x="512542" y="7926"/>
                    <a:pt x="498011" y="11449"/>
                    <a:pt x="483921" y="13650"/>
                  </a:cubicBezTo>
                  <a:cubicBezTo>
                    <a:pt x="431521" y="23337"/>
                    <a:pt x="378682" y="33025"/>
                    <a:pt x="326283" y="43592"/>
                  </a:cubicBezTo>
                  <a:cubicBezTo>
                    <a:pt x="246143" y="59885"/>
                    <a:pt x="168646" y="84103"/>
                    <a:pt x="92909" y="114045"/>
                  </a:cubicBezTo>
                  <a:cubicBezTo>
                    <a:pt x="62527" y="125934"/>
                    <a:pt x="33905" y="143107"/>
                    <a:pt x="4403" y="158078"/>
                  </a:cubicBezTo>
                  <a:cubicBezTo>
                    <a:pt x="2642" y="158518"/>
                    <a:pt x="1761" y="159839"/>
                    <a:pt x="0" y="157638"/>
                  </a:cubicBezTo>
                  <a:close/>
                </a:path>
              </a:pathLst>
            </a:custGeom>
            <a:solidFill>
              <a:srgbClr val="DBA67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3990A18-6EFC-44E2-A351-A6559245E141}"/>
                </a:ext>
              </a:extLst>
            </p:cNvPr>
            <p:cNvSpPr/>
            <p:nvPr/>
          </p:nvSpPr>
          <p:spPr>
            <a:xfrm>
              <a:off x="8413455" y="4220673"/>
              <a:ext cx="332887" cy="112097"/>
            </a:xfrm>
            <a:custGeom>
              <a:avLst/>
              <a:gdLst>
                <a:gd name="connsiteX0" fmla="*/ 329806 w 332887"/>
                <a:gd name="connsiteY0" fmla="*/ 0 h 112097"/>
                <a:gd name="connsiteX1" fmla="*/ 332888 w 332887"/>
                <a:gd name="connsiteY1" fmla="*/ 6165 h 112097"/>
                <a:gd name="connsiteX2" fmla="*/ 202551 w 332887"/>
                <a:gd name="connsiteY2" fmla="*/ 101716 h 112097"/>
                <a:gd name="connsiteX3" fmla="*/ 84543 w 332887"/>
                <a:gd name="connsiteY3" fmla="*/ 109642 h 112097"/>
                <a:gd name="connsiteX4" fmla="*/ 0 w 332887"/>
                <a:gd name="connsiteY4" fmla="*/ 94230 h 112097"/>
                <a:gd name="connsiteX5" fmla="*/ 40510 w 332887"/>
                <a:gd name="connsiteY5" fmla="*/ 96872 h 112097"/>
                <a:gd name="connsiteX6" fmla="*/ 262435 w 332887"/>
                <a:gd name="connsiteY6" fmla="*/ 56802 h 112097"/>
                <a:gd name="connsiteX7" fmla="*/ 329806 w 332887"/>
                <a:gd name="connsiteY7" fmla="*/ 0 h 11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887" h="112097">
                  <a:moveTo>
                    <a:pt x="329806" y="0"/>
                  </a:moveTo>
                  <a:cubicBezTo>
                    <a:pt x="332888" y="881"/>
                    <a:pt x="332448" y="3523"/>
                    <a:pt x="332888" y="6165"/>
                  </a:cubicBezTo>
                  <a:cubicBezTo>
                    <a:pt x="296781" y="47996"/>
                    <a:pt x="257151" y="85424"/>
                    <a:pt x="202551" y="101716"/>
                  </a:cubicBezTo>
                  <a:cubicBezTo>
                    <a:pt x="164242" y="113164"/>
                    <a:pt x="124613" y="114045"/>
                    <a:pt x="84543" y="109642"/>
                  </a:cubicBezTo>
                  <a:cubicBezTo>
                    <a:pt x="55922" y="106559"/>
                    <a:pt x="27741" y="102597"/>
                    <a:pt x="0" y="94230"/>
                  </a:cubicBezTo>
                  <a:cubicBezTo>
                    <a:pt x="13650" y="92469"/>
                    <a:pt x="27300" y="95111"/>
                    <a:pt x="40510" y="96872"/>
                  </a:cubicBezTo>
                  <a:cubicBezTo>
                    <a:pt x="118889" y="107880"/>
                    <a:pt x="192864" y="89387"/>
                    <a:pt x="262435" y="56802"/>
                  </a:cubicBezTo>
                  <a:cubicBezTo>
                    <a:pt x="288855" y="44473"/>
                    <a:pt x="310431" y="22457"/>
                    <a:pt x="329806" y="0"/>
                  </a:cubicBezTo>
                  <a:close/>
                </a:path>
              </a:pathLst>
            </a:custGeom>
            <a:solidFill>
              <a:srgbClr val="DBA67F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EFA72B-F92A-4FB9-A676-60A6F1EFD718}"/>
                </a:ext>
              </a:extLst>
            </p:cNvPr>
            <p:cNvSpPr/>
            <p:nvPr/>
          </p:nvSpPr>
          <p:spPr>
            <a:xfrm>
              <a:off x="7822535" y="4285402"/>
              <a:ext cx="232933" cy="118888"/>
            </a:xfrm>
            <a:custGeom>
              <a:avLst/>
              <a:gdLst>
                <a:gd name="connsiteX0" fmla="*/ 0 w 232933"/>
                <a:gd name="connsiteY0" fmla="*/ 118889 h 118888"/>
                <a:gd name="connsiteX1" fmla="*/ 230732 w 232933"/>
                <a:gd name="connsiteY1" fmla="*/ 0 h 118888"/>
                <a:gd name="connsiteX2" fmla="*/ 232934 w 232933"/>
                <a:gd name="connsiteY2" fmla="*/ 4403 h 118888"/>
                <a:gd name="connsiteX3" fmla="*/ 0 w 232933"/>
                <a:gd name="connsiteY3" fmla="*/ 118889 h 11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933" h="118888">
                  <a:moveTo>
                    <a:pt x="0" y="118889"/>
                  </a:moveTo>
                  <a:cubicBezTo>
                    <a:pt x="77057" y="79259"/>
                    <a:pt x="153674" y="39630"/>
                    <a:pt x="230732" y="0"/>
                  </a:cubicBezTo>
                  <a:cubicBezTo>
                    <a:pt x="231613" y="1321"/>
                    <a:pt x="232053" y="3082"/>
                    <a:pt x="232934" y="4403"/>
                  </a:cubicBezTo>
                  <a:cubicBezTo>
                    <a:pt x="163802" y="59885"/>
                    <a:pt x="80140" y="85864"/>
                    <a:pt x="0" y="118889"/>
                  </a:cubicBezTo>
                  <a:close/>
                </a:path>
              </a:pathLst>
            </a:custGeom>
            <a:solidFill>
              <a:srgbClr val="DCA57C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A686C7E-2775-4C97-B5BC-859A7A82B36C}"/>
                </a:ext>
              </a:extLst>
            </p:cNvPr>
            <p:cNvSpPr/>
            <p:nvPr/>
          </p:nvSpPr>
          <p:spPr>
            <a:xfrm>
              <a:off x="5941454" y="3356733"/>
              <a:ext cx="153238" cy="154147"/>
            </a:xfrm>
            <a:custGeom>
              <a:avLst/>
              <a:gdLst>
                <a:gd name="connsiteX0" fmla="*/ 153234 w 153238"/>
                <a:gd name="connsiteY0" fmla="*/ 75753 h 154147"/>
                <a:gd name="connsiteX1" fmla="*/ 77938 w 153238"/>
                <a:gd name="connsiteY1" fmla="*/ 154131 h 154147"/>
                <a:gd name="connsiteX2" fmla="*/ 0 w 153238"/>
                <a:gd name="connsiteY2" fmla="*/ 77514 h 154147"/>
                <a:gd name="connsiteX3" fmla="*/ 76617 w 153238"/>
                <a:gd name="connsiteY3" fmla="*/ 16 h 154147"/>
                <a:gd name="connsiteX4" fmla="*/ 153234 w 153238"/>
                <a:gd name="connsiteY4" fmla="*/ 75753 h 1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" h="154147">
                  <a:moveTo>
                    <a:pt x="153234" y="75753"/>
                  </a:moveTo>
                  <a:cubicBezTo>
                    <a:pt x="153674" y="119345"/>
                    <a:pt x="120650" y="153251"/>
                    <a:pt x="77938" y="154131"/>
                  </a:cubicBezTo>
                  <a:cubicBezTo>
                    <a:pt x="36547" y="155012"/>
                    <a:pt x="440" y="119345"/>
                    <a:pt x="0" y="77514"/>
                  </a:cubicBezTo>
                  <a:cubicBezTo>
                    <a:pt x="0" y="35683"/>
                    <a:pt x="34786" y="457"/>
                    <a:pt x="76617" y="16"/>
                  </a:cubicBezTo>
                  <a:cubicBezTo>
                    <a:pt x="118008" y="-864"/>
                    <a:pt x="153234" y="33922"/>
                    <a:pt x="153234" y="75753"/>
                  </a:cubicBezTo>
                  <a:close/>
                </a:path>
              </a:pathLst>
            </a:custGeom>
            <a:solidFill>
              <a:srgbClr val="69607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8E99A-19BC-4682-8F0E-3764D5891BA3}"/>
                </a:ext>
              </a:extLst>
            </p:cNvPr>
            <p:cNvSpPr/>
            <p:nvPr/>
          </p:nvSpPr>
          <p:spPr>
            <a:xfrm>
              <a:off x="11254696" y="4089388"/>
              <a:ext cx="195" cy="508"/>
            </a:xfrm>
            <a:custGeom>
              <a:avLst/>
              <a:gdLst>
                <a:gd name="connsiteX0" fmla="*/ 196 w 195"/>
                <a:gd name="connsiteY0" fmla="*/ 508 h 508"/>
                <a:gd name="connsiteX1" fmla="*/ 196 w 195"/>
                <a:gd name="connsiteY1" fmla="*/ 508 h 508"/>
                <a:gd name="connsiteX2" fmla="*/ 196 w 195"/>
                <a:gd name="connsiteY2" fmla="*/ 508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" h="508">
                  <a:moveTo>
                    <a:pt x="196" y="508"/>
                  </a:moveTo>
                  <a:cubicBezTo>
                    <a:pt x="196" y="68"/>
                    <a:pt x="-245" y="-372"/>
                    <a:pt x="196" y="508"/>
                  </a:cubicBezTo>
                  <a:lnTo>
                    <a:pt x="196" y="508"/>
                  </a:ln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129E3A0-E513-4EC8-9DC6-C922972BE126}"/>
                </a:ext>
              </a:extLst>
            </p:cNvPr>
            <p:cNvSpPr/>
            <p:nvPr/>
          </p:nvSpPr>
          <p:spPr>
            <a:xfrm>
              <a:off x="11248287" y="4090336"/>
              <a:ext cx="6604" cy="1321"/>
            </a:xfrm>
            <a:custGeom>
              <a:avLst/>
              <a:gdLst>
                <a:gd name="connsiteX0" fmla="*/ 3523 w 6604"/>
                <a:gd name="connsiteY0" fmla="*/ 1321 h 1321"/>
                <a:gd name="connsiteX1" fmla="*/ 6605 w 6604"/>
                <a:gd name="connsiteY1" fmla="*/ 0 h 1321"/>
                <a:gd name="connsiteX2" fmla="*/ 5724 w 6604"/>
                <a:gd name="connsiteY2" fmla="*/ 440 h 1321"/>
                <a:gd name="connsiteX3" fmla="*/ 0 w 6604"/>
                <a:gd name="connsiteY3" fmla="*/ 1321 h 1321"/>
                <a:gd name="connsiteX4" fmla="*/ 3523 w 6604"/>
                <a:gd name="connsiteY4" fmla="*/ 1321 h 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" h="1321">
                  <a:moveTo>
                    <a:pt x="3523" y="1321"/>
                  </a:moveTo>
                  <a:cubicBezTo>
                    <a:pt x="5724" y="1321"/>
                    <a:pt x="6165" y="440"/>
                    <a:pt x="6605" y="0"/>
                  </a:cubicBezTo>
                  <a:cubicBezTo>
                    <a:pt x="6605" y="0"/>
                    <a:pt x="6165" y="440"/>
                    <a:pt x="5724" y="440"/>
                  </a:cubicBezTo>
                  <a:cubicBezTo>
                    <a:pt x="3963" y="881"/>
                    <a:pt x="2202" y="881"/>
                    <a:pt x="0" y="1321"/>
                  </a:cubicBezTo>
                  <a:cubicBezTo>
                    <a:pt x="1321" y="1321"/>
                    <a:pt x="2642" y="1321"/>
                    <a:pt x="3523" y="1321"/>
                  </a:cubicBez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3ABBFC-A1AA-40C9-BE7B-1D197C994621}"/>
                </a:ext>
              </a:extLst>
            </p:cNvPr>
            <p:cNvSpPr/>
            <p:nvPr/>
          </p:nvSpPr>
          <p:spPr>
            <a:xfrm>
              <a:off x="11239040" y="4091413"/>
              <a:ext cx="9687" cy="1565"/>
            </a:xfrm>
            <a:custGeom>
              <a:avLst/>
              <a:gdLst>
                <a:gd name="connsiteX0" fmla="*/ 0 w 9687"/>
                <a:gd name="connsiteY0" fmla="*/ 1566 h 1565"/>
                <a:gd name="connsiteX1" fmla="*/ 9687 w 9687"/>
                <a:gd name="connsiteY1" fmla="*/ 245 h 1565"/>
                <a:gd name="connsiteX2" fmla="*/ 0 w 9687"/>
                <a:gd name="connsiteY2" fmla="*/ 1566 h 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7" h="1565">
                  <a:moveTo>
                    <a:pt x="0" y="1566"/>
                  </a:moveTo>
                  <a:cubicBezTo>
                    <a:pt x="3082" y="1125"/>
                    <a:pt x="6605" y="685"/>
                    <a:pt x="9687" y="245"/>
                  </a:cubicBezTo>
                  <a:cubicBezTo>
                    <a:pt x="6605" y="-196"/>
                    <a:pt x="3522" y="-196"/>
                    <a:pt x="0" y="1566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C407D0-D498-4F14-B907-F99901C3F693}"/>
                </a:ext>
              </a:extLst>
            </p:cNvPr>
            <p:cNvSpPr/>
            <p:nvPr/>
          </p:nvSpPr>
          <p:spPr>
            <a:xfrm>
              <a:off x="11254892" y="4089896"/>
              <a:ext cx="4403" cy="330"/>
            </a:xfrm>
            <a:custGeom>
              <a:avLst/>
              <a:gdLst>
                <a:gd name="connsiteX0" fmla="*/ 0 w 4403"/>
                <a:gd name="connsiteY0" fmla="*/ 0 h 330"/>
                <a:gd name="connsiteX1" fmla="*/ 0 w 4403"/>
                <a:gd name="connsiteY1" fmla="*/ 0 h 330"/>
                <a:gd name="connsiteX2" fmla="*/ 0 w 4403"/>
                <a:gd name="connsiteY2" fmla="*/ 0 h 330"/>
                <a:gd name="connsiteX3" fmla="*/ 0 w 4403"/>
                <a:gd name="connsiteY3" fmla="*/ 0 h 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" h="330">
                  <a:moveTo>
                    <a:pt x="0" y="0"/>
                  </a:moveTo>
                  <a:cubicBezTo>
                    <a:pt x="0" y="440"/>
                    <a:pt x="0" y="440"/>
                    <a:pt x="0" y="0"/>
                  </a:cubicBezTo>
                  <a:cubicBezTo>
                    <a:pt x="0" y="440"/>
                    <a:pt x="0" y="4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1B79111-2A45-46E7-8004-348632F91A3B}"/>
              </a:ext>
            </a:extLst>
          </p:cNvPr>
          <p:cNvSpPr txBox="1"/>
          <p:nvPr/>
        </p:nvSpPr>
        <p:spPr>
          <a:xfrm>
            <a:off x="1195754" y="116156"/>
            <a:ext cx="1102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Dietitian Working On Diet Plan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B5EEBC-6BF8-4243-8061-810AC5705171}"/>
              </a:ext>
            </a:extLst>
          </p:cNvPr>
          <p:cNvSpPr txBox="1"/>
          <p:nvPr/>
        </p:nvSpPr>
        <p:spPr>
          <a:xfrm>
            <a:off x="8356241" y="469871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2BCCB6-AFBA-4FA8-AFCA-198D670DE1AF}"/>
              </a:ext>
            </a:extLst>
          </p:cNvPr>
          <p:cNvSpPr txBox="1"/>
          <p:nvPr/>
        </p:nvSpPr>
        <p:spPr>
          <a:xfrm>
            <a:off x="8356241" y="499793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957E15-FC17-4C46-B636-B5F9798F9C63}"/>
              </a:ext>
            </a:extLst>
          </p:cNvPr>
          <p:cNvSpPr txBox="1"/>
          <p:nvPr/>
        </p:nvSpPr>
        <p:spPr>
          <a:xfrm>
            <a:off x="8356241" y="589559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D6C17C-778B-4EE9-94FC-322396EB4E56}"/>
              </a:ext>
            </a:extLst>
          </p:cNvPr>
          <p:cNvSpPr txBox="1"/>
          <p:nvPr/>
        </p:nvSpPr>
        <p:spPr>
          <a:xfrm>
            <a:off x="8356241" y="559637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31C612-E595-4AFA-AF62-2D844535D88C}"/>
              </a:ext>
            </a:extLst>
          </p:cNvPr>
          <p:cNvSpPr txBox="1"/>
          <p:nvPr/>
        </p:nvSpPr>
        <p:spPr>
          <a:xfrm>
            <a:off x="8356241" y="529715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4584F37F-4089-4548-8AF5-A99596190933}"/>
              </a:ext>
            </a:extLst>
          </p:cNvPr>
          <p:cNvSpPr txBox="1">
            <a:spLocks/>
          </p:cNvSpPr>
          <p:nvPr/>
        </p:nvSpPr>
        <p:spPr>
          <a:xfrm>
            <a:off x="7514312" y="292531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04A34D-9DD8-4165-8E0A-934F3FB0EBCB}"/>
              </a:ext>
            </a:extLst>
          </p:cNvPr>
          <p:cNvSpPr/>
          <p:nvPr/>
        </p:nvSpPr>
        <p:spPr>
          <a:xfrm>
            <a:off x="7864344" y="3565137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spc="300" dirty="0">
                <a:solidFill>
                  <a:schemeClr val="accent2"/>
                </a:solidFill>
                <a:cs typeface="Arial" pitchFamily="34" charset="0"/>
              </a:rPr>
              <a:t>YOUR HEALTH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8A1C6B-4ACC-454F-83AB-0069097083BF}"/>
              </a:ext>
            </a:extLst>
          </p:cNvPr>
          <p:cNvSpPr txBox="1"/>
          <p:nvPr/>
        </p:nvSpPr>
        <p:spPr>
          <a:xfrm>
            <a:off x="8692327" y="148392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49754-6D4E-4A76-812F-5CAD2D82FED4}"/>
              </a:ext>
            </a:extLst>
          </p:cNvPr>
          <p:cNvSpPr/>
          <p:nvPr/>
        </p:nvSpPr>
        <p:spPr>
          <a:xfrm>
            <a:off x="7816825" y="1845146"/>
            <a:ext cx="1980000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C45B6-1164-4B69-94D3-136B50EAA878}"/>
              </a:ext>
            </a:extLst>
          </p:cNvPr>
          <p:cNvSpPr/>
          <p:nvPr/>
        </p:nvSpPr>
        <p:spPr>
          <a:xfrm>
            <a:off x="926810" y="5216526"/>
            <a:ext cx="1980000" cy="792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ent-Up Arrow 128">
            <a:extLst>
              <a:ext uri="{FF2B5EF4-FFF2-40B4-BE49-F238E27FC236}">
                <a16:creationId xmlns:a16="http://schemas.microsoft.com/office/drawing/2014/main" id="{43EAF846-4993-4CC4-A890-1B1EE076D7F1}"/>
              </a:ext>
            </a:extLst>
          </p:cNvPr>
          <p:cNvSpPr/>
          <p:nvPr/>
        </p:nvSpPr>
        <p:spPr>
          <a:xfrm rot="16200000" flipV="1">
            <a:off x="1932726" y="451121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4919F-480D-4E15-A238-B04547D29782}"/>
              </a:ext>
            </a:extLst>
          </p:cNvPr>
          <p:cNvSpPr/>
          <p:nvPr/>
        </p:nvSpPr>
        <p:spPr>
          <a:xfrm>
            <a:off x="2649314" y="4373681"/>
            <a:ext cx="1980000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D62DA118-7246-4366-815A-2DBAEC9904C0}"/>
              </a:ext>
            </a:extLst>
          </p:cNvPr>
          <p:cNvSpPr/>
          <p:nvPr/>
        </p:nvSpPr>
        <p:spPr>
          <a:xfrm rot="16200000" flipV="1">
            <a:off x="3662422" y="366800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BEF76-A957-483A-9A0B-F7AECAEAF745}"/>
              </a:ext>
            </a:extLst>
          </p:cNvPr>
          <p:cNvSpPr/>
          <p:nvPr/>
        </p:nvSpPr>
        <p:spPr>
          <a:xfrm>
            <a:off x="4371818" y="3530836"/>
            <a:ext cx="1980000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3D70B129-9797-4848-84C9-A2B7BCC28BF6}"/>
              </a:ext>
            </a:extLst>
          </p:cNvPr>
          <p:cNvSpPr/>
          <p:nvPr/>
        </p:nvSpPr>
        <p:spPr>
          <a:xfrm rot="16200000" flipV="1">
            <a:off x="5365750" y="282552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EC8B2-0E13-476B-8840-93A2DE5D58DC}"/>
              </a:ext>
            </a:extLst>
          </p:cNvPr>
          <p:cNvSpPr/>
          <p:nvPr/>
        </p:nvSpPr>
        <p:spPr>
          <a:xfrm>
            <a:off x="6094322" y="2687991"/>
            <a:ext cx="1980000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9C16F905-B21F-4A61-8D93-A2FA23A2197D}"/>
              </a:ext>
            </a:extLst>
          </p:cNvPr>
          <p:cNvSpPr/>
          <p:nvPr/>
        </p:nvSpPr>
        <p:spPr>
          <a:xfrm rot="16200000" flipV="1">
            <a:off x="7086657" y="1983778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E34620-5D93-4CDB-80B7-DF0FD7D29E36}"/>
              </a:ext>
            </a:extLst>
          </p:cNvPr>
          <p:cNvGrpSpPr/>
          <p:nvPr/>
        </p:nvGrpSpPr>
        <p:grpSpPr>
          <a:xfrm>
            <a:off x="1122304" y="5277399"/>
            <a:ext cx="1592588" cy="688604"/>
            <a:chOff x="3233964" y="1964138"/>
            <a:chExt cx="1410044" cy="5634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9E1ED-1A1C-4BB8-8EDC-AAC57E834799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504F59-D41B-4780-8DEB-C4BFAE2D2F25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266274-DD40-4023-8B5D-A0721AC58E83}"/>
              </a:ext>
            </a:extLst>
          </p:cNvPr>
          <p:cNvGrpSpPr/>
          <p:nvPr/>
        </p:nvGrpSpPr>
        <p:grpSpPr>
          <a:xfrm>
            <a:off x="2993536" y="5186554"/>
            <a:ext cx="3067503" cy="906974"/>
            <a:chOff x="852873" y="3067505"/>
            <a:chExt cx="2342902" cy="906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43E8E-5AEF-4A41-8C27-F74573CF777F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58A9AA-7BEC-43EC-8EBD-45161005126F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672B2-EC97-45BD-8938-EFC951958FCE}"/>
              </a:ext>
            </a:extLst>
          </p:cNvPr>
          <p:cNvGrpSpPr/>
          <p:nvPr/>
        </p:nvGrpSpPr>
        <p:grpSpPr>
          <a:xfrm>
            <a:off x="4712851" y="4343640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A25C70-3C50-4041-823C-E8223F399C83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26B0-A0D1-4F0C-98F9-1C6E6E527E12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E3938D-698D-4151-BF43-DAF2EFF11480}"/>
              </a:ext>
            </a:extLst>
          </p:cNvPr>
          <p:cNvGrpSpPr/>
          <p:nvPr/>
        </p:nvGrpSpPr>
        <p:grpSpPr>
          <a:xfrm>
            <a:off x="6432166" y="3500727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C60B1-9A28-4638-A8A1-DCFE381D078E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358CFE-B8E9-4762-871F-8F2CE64377E6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C6519-7C32-4914-824B-EE9789B7E90E}"/>
              </a:ext>
            </a:extLst>
          </p:cNvPr>
          <p:cNvGrpSpPr/>
          <p:nvPr/>
        </p:nvGrpSpPr>
        <p:grpSpPr>
          <a:xfrm>
            <a:off x="8151482" y="2657814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6DCC1-922E-4BD7-B9A9-B85CD3FA3F1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57C47-9D55-4E8C-81EA-310BB3FD021D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12A9B623-BEBB-4F20-9853-E6E45C9C4539}"/>
              </a:ext>
            </a:extLst>
          </p:cNvPr>
          <p:cNvGrpSpPr/>
          <p:nvPr/>
        </p:nvGrpSpPr>
        <p:grpSpPr>
          <a:xfrm>
            <a:off x="2846543" y="4433473"/>
            <a:ext cx="1592588" cy="688604"/>
            <a:chOff x="3233964" y="1964138"/>
            <a:chExt cx="1410044" cy="5634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B09125-BA1E-4A50-9565-C1A7BD60EE99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2F5AD9-73CD-40B9-B415-50206DA7C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A9354C8A-7D4E-4C8A-B494-6649E4EAFB39}"/>
              </a:ext>
            </a:extLst>
          </p:cNvPr>
          <p:cNvGrpSpPr/>
          <p:nvPr/>
        </p:nvGrpSpPr>
        <p:grpSpPr>
          <a:xfrm>
            <a:off x="4570782" y="3589549"/>
            <a:ext cx="1592588" cy="688604"/>
            <a:chOff x="3233964" y="1964138"/>
            <a:chExt cx="1410044" cy="5634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A0D8A9-C000-403B-9C52-959FDB47B283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948AA8-124C-43B9-BE42-4E8FE16F910E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FA4960ED-D74A-4B3E-80D7-5D22F8F3616B}"/>
              </a:ext>
            </a:extLst>
          </p:cNvPr>
          <p:cNvGrpSpPr/>
          <p:nvPr/>
        </p:nvGrpSpPr>
        <p:grpSpPr>
          <a:xfrm>
            <a:off x="6295021" y="2745623"/>
            <a:ext cx="1592588" cy="688604"/>
            <a:chOff x="3233964" y="1964138"/>
            <a:chExt cx="1410044" cy="5634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51B263-F896-4318-A8DE-FBC4C82A63BA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3923E7-7664-41C4-A8BA-D0E82DCF9741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550F03EE-6076-45D3-B5AF-B36AA125A926}"/>
              </a:ext>
            </a:extLst>
          </p:cNvPr>
          <p:cNvGrpSpPr/>
          <p:nvPr/>
        </p:nvGrpSpPr>
        <p:grpSpPr>
          <a:xfrm>
            <a:off x="8019260" y="1901699"/>
            <a:ext cx="1592588" cy="688604"/>
            <a:chOff x="3233964" y="1964138"/>
            <a:chExt cx="1410044" cy="5634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E760BC-6997-4EA4-A12C-1E148F4924FE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A13846-0F97-48B2-9180-114F7AA364D5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CEC61867-416A-414A-994E-927602A58687}"/>
              </a:ext>
            </a:extLst>
          </p:cNvPr>
          <p:cNvSpPr/>
          <p:nvPr/>
        </p:nvSpPr>
        <p:spPr>
          <a:xfrm>
            <a:off x="4655816" y="307252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E836F6EE-6C44-4FFD-ACD7-D75E2CD9B4BF}"/>
              </a:ext>
            </a:extLst>
          </p:cNvPr>
          <p:cNvSpPr/>
          <p:nvPr/>
        </p:nvSpPr>
        <p:spPr>
          <a:xfrm>
            <a:off x="2906810" y="392492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E2CF53D6-A9CB-41A4-A67F-B581E7B89C89}"/>
              </a:ext>
            </a:extLst>
          </p:cNvPr>
          <p:cNvSpPr/>
          <p:nvPr/>
        </p:nvSpPr>
        <p:spPr>
          <a:xfrm>
            <a:off x="1273511" y="472936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CF38DC2C-9A2C-424E-81CB-08911A4B0AFB}"/>
              </a:ext>
            </a:extLst>
          </p:cNvPr>
          <p:cNvSpPr/>
          <p:nvPr/>
        </p:nvSpPr>
        <p:spPr>
          <a:xfrm rot="16200000">
            <a:off x="10054040" y="1991415"/>
            <a:ext cx="457922" cy="54596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34147FC2-A16F-4D95-8FFC-16D2D26BE6E4}"/>
              </a:ext>
            </a:extLst>
          </p:cNvPr>
          <p:cNvSpPr/>
          <p:nvPr/>
        </p:nvSpPr>
        <p:spPr>
          <a:xfrm>
            <a:off x="6334372" y="215353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1304A-FAD7-411C-81DE-77784C475FE0}"/>
              </a:ext>
            </a:extLst>
          </p:cNvPr>
          <p:cNvSpPr txBox="1"/>
          <p:nvPr/>
        </p:nvSpPr>
        <p:spPr>
          <a:xfrm>
            <a:off x="8001925" y="80160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F6D9D-0F12-4B0E-9BC4-23B13EAA7C01}"/>
              </a:ext>
            </a:extLst>
          </p:cNvPr>
          <p:cNvSpPr txBox="1"/>
          <p:nvPr/>
        </p:nvSpPr>
        <p:spPr>
          <a:xfrm>
            <a:off x="8001925" y="321363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BA6B5-367A-4BDF-B542-440C1FE44879}"/>
              </a:ext>
            </a:extLst>
          </p:cNvPr>
          <p:cNvSpPr txBox="1"/>
          <p:nvPr/>
        </p:nvSpPr>
        <p:spPr>
          <a:xfrm>
            <a:off x="8001925" y="200762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88657-8490-491C-84B3-509CFC52E0C6}"/>
              </a:ext>
            </a:extLst>
          </p:cNvPr>
          <p:cNvSpPr txBox="1"/>
          <p:nvPr/>
        </p:nvSpPr>
        <p:spPr>
          <a:xfrm>
            <a:off x="8808227" y="111554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5920D-D598-4268-B835-6DA0376B04E6}"/>
              </a:ext>
            </a:extLst>
          </p:cNvPr>
          <p:cNvSpPr txBox="1"/>
          <p:nvPr/>
        </p:nvSpPr>
        <p:spPr>
          <a:xfrm>
            <a:off x="8808227" y="231865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6DE6A-12C4-4084-8752-2FB0C62AC3C9}"/>
              </a:ext>
            </a:extLst>
          </p:cNvPr>
          <p:cNvSpPr txBox="1"/>
          <p:nvPr/>
        </p:nvSpPr>
        <p:spPr>
          <a:xfrm>
            <a:off x="8808227" y="35217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84CE7-692C-4690-8A2A-8D903E55B32A}"/>
              </a:ext>
            </a:extLst>
          </p:cNvPr>
          <p:cNvSpPr txBox="1"/>
          <p:nvPr/>
        </p:nvSpPr>
        <p:spPr>
          <a:xfrm>
            <a:off x="7344190" y="517789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71161-AF04-40ED-B07E-CCC413809402}"/>
              </a:ext>
            </a:extLst>
          </p:cNvPr>
          <p:cNvSpPr txBox="1"/>
          <p:nvPr/>
        </p:nvSpPr>
        <p:spPr>
          <a:xfrm>
            <a:off x="7344190" y="582505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D27DC1-62A8-40FB-BF19-B41C9686EF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75EE75C-4E29-4818-AD79-6801005808E5}"/>
              </a:ext>
            </a:extLst>
          </p:cNvPr>
          <p:cNvGrpSpPr/>
          <p:nvPr/>
        </p:nvGrpSpPr>
        <p:grpSpPr>
          <a:xfrm rot="20267001">
            <a:off x="4661463" y="4052132"/>
            <a:ext cx="676495" cy="1384949"/>
            <a:chOff x="7528445" y="2305877"/>
            <a:chExt cx="561155" cy="114882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9E04C78-13B2-4AFF-A367-2A038C24CB49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985AB2-DD77-4B47-A82E-952D892026A7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B720C2-8079-4C03-9D99-EBD9A03B707B}"/>
              </a:ext>
            </a:extLst>
          </p:cNvPr>
          <p:cNvGrpSpPr/>
          <p:nvPr/>
        </p:nvGrpSpPr>
        <p:grpSpPr>
          <a:xfrm rot="19652038">
            <a:off x="5577851" y="22650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7748E0-A753-4DB2-B483-4BE48C73202B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D13A73-0AD3-442A-8D5A-898096856255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12E9A-09C3-4FE4-BE6A-7973F048A132}"/>
              </a:ext>
            </a:extLst>
          </p:cNvPr>
          <p:cNvGrpSpPr/>
          <p:nvPr/>
        </p:nvGrpSpPr>
        <p:grpSpPr>
          <a:xfrm>
            <a:off x="5841425" y="2945615"/>
            <a:ext cx="700565" cy="635820"/>
            <a:chOff x="6587475" y="3356075"/>
            <a:chExt cx="700565" cy="635820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460D3D4D-07AB-4832-99E6-E17ED3196706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1BD52-BD56-4ABE-A3F2-C3765BF0F01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6AA4F0-F02C-42B5-88DF-80D18E0BB339}"/>
              </a:ext>
            </a:extLst>
          </p:cNvPr>
          <p:cNvGrpSpPr/>
          <p:nvPr/>
        </p:nvGrpSpPr>
        <p:grpSpPr>
          <a:xfrm rot="2435546">
            <a:off x="4148744" y="2064887"/>
            <a:ext cx="614469" cy="2263684"/>
            <a:chOff x="3996689" y="2386001"/>
            <a:chExt cx="728344" cy="268319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511FCC-7495-4250-BAF7-809D37413F31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7D1B5A-BC26-48D4-8EBB-BFF155FE4C94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A4D43D-E448-4B94-9D5E-F1CF0147DC90}"/>
              </a:ext>
            </a:extLst>
          </p:cNvPr>
          <p:cNvGrpSpPr/>
          <p:nvPr/>
        </p:nvGrpSpPr>
        <p:grpSpPr>
          <a:xfrm rot="2561921">
            <a:off x="5410917" y="4674847"/>
            <a:ext cx="880008" cy="918455"/>
            <a:chOff x="4685146" y="3951535"/>
            <a:chExt cx="846571" cy="88355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734CF8-613F-4403-9B32-C2C0C6E7C514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B1A758-AF85-4708-9FF9-163002FF2A20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9158FF-9C77-4B28-80F6-24468BFA7FFC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DB66E4-D660-42CF-A43F-AD324A85A83C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5A14E3-23DD-4226-9ED6-F52B363BF8D2}"/>
              </a:ext>
            </a:extLst>
          </p:cNvPr>
          <p:cNvGrpSpPr/>
          <p:nvPr/>
        </p:nvGrpSpPr>
        <p:grpSpPr>
          <a:xfrm rot="19205550">
            <a:off x="7275927" y="1920686"/>
            <a:ext cx="483957" cy="2393860"/>
            <a:chOff x="6983182" y="3979844"/>
            <a:chExt cx="533400" cy="263842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8C06FC9-88B3-405F-9CF4-D3015A16B8F4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CAC0D8-B9FE-4931-8D8E-7541418D4524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477EF7-0CC4-4386-9C37-D4D3FF9DC879}"/>
              </a:ext>
            </a:extLst>
          </p:cNvPr>
          <p:cNvGrpSpPr/>
          <p:nvPr/>
        </p:nvGrpSpPr>
        <p:grpSpPr>
          <a:xfrm>
            <a:off x="996445" y="1936792"/>
            <a:ext cx="2967698" cy="978623"/>
            <a:chOff x="1985513" y="4307149"/>
            <a:chExt cx="2380861" cy="978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9B4368-E707-4373-9DEE-3B27664028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A48EB4-07CE-4100-9718-0D442D2A9D9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AF7F30-F823-4CC7-90B3-444808FCD9C8}"/>
              </a:ext>
            </a:extLst>
          </p:cNvPr>
          <p:cNvGrpSpPr/>
          <p:nvPr/>
        </p:nvGrpSpPr>
        <p:grpSpPr>
          <a:xfrm>
            <a:off x="571634" y="4723837"/>
            <a:ext cx="2967698" cy="978623"/>
            <a:chOff x="1985513" y="4307149"/>
            <a:chExt cx="2380861" cy="978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F5E8CC-638D-401F-9BBA-2102DA34785F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4C46F7-90E1-4C4B-8435-B8910D3EC6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7CBED48-601F-43F3-811D-F317108F4A76}"/>
              </a:ext>
            </a:extLst>
          </p:cNvPr>
          <p:cNvGrpSpPr/>
          <p:nvPr/>
        </p:nvGrpSpPr>
        <p:grpSpPr>
          <a:xfrm>
            <a:off x="7859874" y="4723837"/>
            <a:ext cx="2967698" cy="978623"/>
            <a:chOff x="1985513" y="4307149"/>
            <a:chExt cx="2380861" cy="9786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C18A48-6A8B-4C6F-B549-CD65462509B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42DCC2-B83F-41A4-8CF5-1916E219F0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63FB32-5407-4B41-B1A7-B34B3EB0D32D}"/>
              </a:ext>
            </a:extLst>
          </p:cNvPr>
          <p:cNvGrpSpPr/>
          <p:nvPr/>
        </p:nvGrpSpPr>
        <p:grpSpPr>
          <a:xfrm>
            <a:off x="8286572" y="1936792"/>
            <a:ext cx="2967698" cy="978623"/>
            <a:chOff x="1985513" y="4307149"/>
            <a:chExt cx="2380861" cy="9786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9EEA45-7DDE-40D0-A70B-8ACDF30C309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82C6DF-9C21-4720-AA82-F88D736C0D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881CC5-64BA-47AF-88AA-27F0FE92B4E1}"/>
              </a:ext>
            </a:extLst>
          </p:cNvPr>
          <p:cNvGrpSpPr/>
          <p:nvPr/>
        </p:nvGrpSpPr>
        <p:grpSpPr>
          <a:xfrm>
            <a:off x="3645152" y="4378141"/>
            <a:ext cx="714824" cy="1013472"/>
            <a:chOff x="8373887" y="2298328"/>
            <a:chExt cx="611302" cy="8667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1F4D08A-3FBD-4494-BF0E-B51DB1AA9026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0EE01F7-0E07-4FAC-B927-CD8BAF2984A2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7EDC179-7618-4488-BE81-74170C5EAE86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164A5BF-052E-4E10-9C5F-9CDD431B0417}"/>
              </a:ext>
            </a:extLst>
          </p:cNvPr>
          <p:cNvGrpSpPr/>
          <p:nvPr/>
        </p:nvGrpSpPr>
        <p:grpSpPr>
          <a:xfrm>
            <a:off x="4178878" y="4427799"/>
            <a:ext cx="530404" cy="1051453"/>
            <a:chOff x="4513211" y="4124289"/>
            <a:chExt cx="227247" cy="450485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9060BA-320D-4CE7-A5B7-B6FCCB8E4964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922919-4EB7-458C-968D-D6921EA34878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E7B19A-C534-4C69-A7A9-D4DD418A5E41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aphic 220">
            <a:extLst>
              <a:ext uri="{FF2B5EF4-FFF2-40B4-BE49-F238E27FC236}">
                <a16:creationId xmlns:a16="http://schemas.microsoft.com/office/drawing/2014/main" id="{72F6BC47-164A-4550-9647-3EE5DD343631}"/>
              </a:ext>
            </a:extLst>
          </p:cNvPr>
          <p:cNvGrpSpPr/>
          <p:nvPr/>
        </p:nvGrpSpPr>
        <p:grpSpPr>
          <a:xfrm>
            <a:off x="4635564" y="4753301"/>
            <a:ext cx="627726" cy="785554"/>
            <a:chOff x="5262562" y="2386012"/>
            <a:chExt cx="1666875" cy="2085975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D6BCE7-0B76-48BB-993B-FC822E97645F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DCB8CB-6F03-4711-9F58-30641314E79A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CBC494-1B5F-4771-88BA-2A354B924928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aphic 3">
            <a:extLst>
              <a:ext uri="{FF2B5EF4-FFF2-40B4-BE49-F238E27FC236}">
                <a16:creationId xmlns:a16="http://schemas.microsoft.com/office/drawing/2014/main" id="{12DE313F-AC53-42EE-85E3-773B650EA210}"/>
              </a:ext>
            </a:extLst>
          </p:cNvPr>
          <p:cNvGrpSpPr/>
          <p:nvPr/>
        </p:nvGrpSpPr>
        <p:grpSpPr>
          <a:xfrm rot="7621142">
            <a:off x="6090767" y="4882797"/>
            <a:ext cx="825425" cy="909012"/>
            <a:chOff x="4214812" y="1357312"/>
            <a:chExt cx="3762375" cy="414337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5844AF8-C83B-4867-879F-C08E492BA8C0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9E9AD86-7BA9-4296-8C73-22FC0B4E7204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2432EE0-22DB-4AE5-B915-BCDC4CB0126B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98C353A-6BAC-4A2A-9F6F-D8136F254CF3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F00BBF-4725-4FB6-8A65-22C488C2CF94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38C19C-5E30-4670-AAE0-ECA72B6E63B4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1D56587-D496-46B2-A905-502E5C38C6B6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A0A4769-D63C-4BCB-8B0C-A6D09C1BCF87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5CC8ACD-B522-486D-B15E-859D4D649372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6B0C5-FC70-4391-971B-6DEE701AB800}"/>
              </a:ext>
            </a:extLst>
          </p:cNvPr>
          <p:cNvGrpSpPr/>
          <p:nvPr/>
        </p:nvGrpSpPr>
        <p:grpSpPr>
          <a:xfrm>
            <a:off x="4321341" y="4923130"/>
            <a:ext cx="576715" cy="647150"/>
            <a:chOff x="6463812" y="2951406"/>
            <a:chExt cx="898103" cy="100779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53FE7E-523C-4045-A108-E73CA7FD0BFC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07CD66-8C4D-4ADB-B7E3-0446C2AE7F74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73E34E1-F6A9-4796-A2E2-B3AD267BADBE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6E531CD-7AA0-4643-AFBA-F1938D9C897D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FFAFD2-271B-4FF1-A327-49DAC866C46E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11549A-07B3-4FDF-A75E-A11D864CD4A7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99E590B-F091-4471-861C-06369B4E885B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3" name="자유형: 도형 42">
            <a:extLst>
              <a:ext uri="{FF2B5EF4-FFF2-40B4-BE49-F238E27FC236}">
                <a16:creationId xmlns:a16="http://schemas.microsoft.com/office/drawing/2014/main" id="{5BD420F3-2BA1-49E0-A340-C891D84637F0}"/>
              </a:ext>
            </a:extLst>
          </p:cNvPr>
          <p:cNvSpPr/>
          <p:nvPr/>
        </p:nvSpPr>
        <p:spPr>
          <a:xfrm>
            <a:off x="7936582" y="1735412"/>
            <a:ext cx="3312000" cy="435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자유형: 도형 43">
            <a:extLst>
              <a:ext uri="{FF2B5EF4-FFF2-40B4-BE49-F238E27FC236}">
                <a16:creationId xmlns:a16="http://schemas.microsoft.com/office/drawing/2014/main" id="{CAD7ABC2-C920-4373-92DA-B88272BD9AFB}"/>
              </a:ext>
            </a:extLst>
          </p:cNvPr>
          <p:cNvSpPr/>
          <p:nvPr/>
        </p:nvSpPr>
        <p:spPr>
          <a:xfrm>
            <a:off x="5650417" y="2095412"/>
            <a:ext cx="2952000" cy="399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자유형: 도형 44">
            <a:extLst>
              <a:ext uri="{FF2B5EF4-FFF2-40B4-BE49-F238E27FC236}">
                <a16:creationId xmlns:a16="http://schemas.microsoft.com/office/drawing/2014/main" id="{2EB5FC71-FF88-4761-AA23-D47E0F629743}"/>
              </a:ext>
            </a:extLst>
          </p:cNvPr>
          <p:cNvSpPr/>
          <p:nvPr/>
        </p:nvSpPr>
        <p:spPr>
          <a:xfrm>
            <a:off x="3724252" y="2455412"/>
            <a:ext cx="2592000" cy="363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자유형: 도형 45">
            <a:extLst>
              <a:ext uri="{FF2B5EF4-FFF2-40B4-BE49-F238E27FC236}">
                <a16:creationId xmlns:a16="http://schemas.microsoft.com/office/drawing/2014/main" id="{E785A89A-F0A8-42D3-839E-CE34F112444E}"/>
              </a:ext>
            </a:extLst>
          </p:cNvPr>
          <p:cNvSpPr/>
          <p:nvPr/>
        </p:nvSpPr>
        <p:spPr>
          <a:xfrm>
            <a:off x="2158087" y="2815412"/>
            <a:ext cx="2232000" cy="327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자유형: 도형 46">
            <a:extLst>
              <a:ext uri="{FF2B5EF4-FFF2-40B4-BE49-F238E27FC236}">
                <a16:creationId xmlns:a16="http://schemas.microsoft.com/office/drawing/2014/main" id="{53204AEF-662C-415D-981B-4F5841C1B70A}"/>
              </a:ext>
            </a:extLst>
          </p:cNvPr>
          <p:cNvSpPr/>
          <p:nvPr/>
        </p:nvSpPr>
        <p:spPr>
          <a:xfrm>
            <a:off x="951922" y="3175412"/>
            <a:ext cx="1872000" cy="291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038B688-5BBB-49D6-AC04-4FF520A37658}"/>
              </a:ext>
            </a:extLst>
          </p:cNvPr>
          <p:cNvSpPr txBox="1"/>
          <p:nvPr/>
        </p:nvSpPr>
        <p:spPr>
          <a:xfrm>
            <a:off x="1991890" y="32848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1C4D07-1DAF-48B6-9DC5-23EEF8524B80}"/>
              </a:ext>
            </a:extLst>
          </p:cNvPr>
          <p:cNvSpPr txBox="1"/>
          <p:nvPr/>
        </p:nvSpPr>
        <p:spPr>
          <a:xfrm>
            <a:off x="3555978" y="29366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870710-5DAB-4469-B52A-EF1DB099EA25}"/>
              </a:ext>
            </a:extLst>
          </p:cNvPr>
          <p:cNvSpPr txBox="1"/>
          <p:nvPr/>
        </p:nvSpPr>
        <p:spPr>
          <a:xfrm>
            <a:off x="5479982" y="2587557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6F0C1A-7116-4BB6-A88F-C940316F36F5}"/>
              </a:ext>
            </a:extLst>
          </p:cNvPr>
          <p:cNvSpPr txBox="1"/>
          <p:nvPr/>
        </p:nvSpPr>
        <p:spPr>
          <a:xfrm>
            <a:off x="7773642" y="2239412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DAE00F1-768E-4B99-A436-344966488EDF}"/>
              </a:ext>
            </a:extLst>
          </p:cNvPr>
          <p:cNvSpPr txBox="1"/>
          <p:nvPr/>
        </p:nvSpPr>
        <p:spPr>
          <a:xfrm>
            <a:off x="10427228" y="18922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6C8A250A-174D-4239-BF30-FEDF570543B6}"/>
              </a:ext>
            </a:extLst>
          </p:cNvPr>
          <p:cNvSpPr/>
          <p:nvPr/>
        </p:nvSpPr>
        <p:spPr>
          <a:xfrm rot="14270044">
            <a:off x="4928214" y="5345819"/>
            <a:ext cx="483690" cy="50385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Isosceles Triangle 22">
            <a:extLst>
              <a:ext uri="{FF2B5EF4-FFF2-40B4-BE49-F238E27FC236}">
                <a16:creationId xmlns:a16="http://schemas.microsoft.com/office/drawing/2014/main" id="{68B16E7D-29E3-4A67-AD35-4B21FDADFDE0}"/>
              </a:ext>
            </a:extLst>
          </p:cNvPr>
          <p:cNvSpPr/>
          <p:nvPr/>
        </p:nvSpPr>
        <p:spPr>
          <a:xfrm rot="19800000">
            <a:off x="6962894" y="5317587"/>
            <a:ext cx="560414" cy="5603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9036BE4A-F3BC-4E60-8105-130F794C0184}"/>
              </a:ext>
            </a:extLst>
          </p:cNvPr>
          <p:cNvSpPr/>
          <p:nvPr/>
        </p:nvSpPr>
        <p:spPr>
          <a:xfrm rot="20700000">
            <a:off x="9316628" y="5377098"/>
            <a:ext cx="503514" cy="44129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Donut 15">
            <a:extLst>
              <a:ext uri="{FF2B5EF4-FFF2-40B4-BE49-F238E27FC236}">
                <a16:creationId xmlns:a16="http://schemas.microsoft.com/office/drawing/2014/main" id="{E41DE7AC-9ACA-4896-8F54-E5A18DEC12FB}"/>
              </a:ext>
            </a:extLst>
          </p:cNvPr>
          <p:cNvSpPr/>
          <p:nvPr/>
        </p:nvSpPr>
        <p:spPr>
          <a:xfrm>
            <a:off x="3219974" y="5375719"/>
            <a:ext cx="447165" cy="44405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24">
            <a:extLst>
              <a:ext uri="{FF2B5EF4-FFF2-40B4-BE49-F238E27FC236}">
                <a16:creationId xmlns:a16="http://schemas.microsoft.com/office/drawing/2014/main" id="{4DC4CE38-0DAD-44FB-AD60-0AE470F4D908}"/>
              </a:ext>
            </a:extLst>
          </p:cNvPr>
          <p:cNvSpPr/>
          <p:nvPr/>
        </p:nvSpPr>
        <p:spPr>
          <a:xfrm>
            <a:off x="1534406" y="5423066"/>
            <a:ext cx="451522" cy="34936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327C54D-5CA2-4F5A-9B43-0E0CA481C9EC}"/>
              </a:ext>
            </a:extLst>
          </p:cNvPr>
          <p:cNvGrpSpPr/>
          <p:nvPr/>
        </p:nvGrpSpPr>
        <p:grpSpPr>
          <a:xfrm>
            <a:off x="1092479" y="3848632"/>
            <a:ext cx="1335377" cy="1477328"/>
            <a:chOff x="2551705" y="4283314"/>
            <a:chExt cx="1028825" cy="147732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A97F93-EFE4-4C4C-8501-C0D14070E3AB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EEB5259-618B-465C-A37E-63A490D1BDA0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AF8F2F-7A09-43A7-8C2C-F20760870D7E}"/>
              </a:ext>
            </a:extLst>
          </p:cNvPr>
          <p:cNvGrpSpPr/>
          <p:nvPr/>
        </p:nvGrpSpPr>
        <p:grpSpPr>
          <a:xfrm>
            <a:off x="2950779" y="3518216"/>
            <a:ext cx="1086200" cy="1661994"/>
            <a:chOff x="2551705" y="4283314"/>
            <a:chExt cx="1028825" cy="166199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92B6B6F-F59E-45DE-AEF2-3F055BC3D3B3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2CF790-A5C0-46E4-83F5-5E8BA6988783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8753E87-2700-45DC-B1A1-6C512F12BB50}"/>
              </a:ext>
            </a:extLst>
          </p:cNvPr>
          <p:cNvGrpSpPr/>
          <p:nvPr/>
        </p:nvGrpSpPr>
        <p:grpSpPr>
          <a:xfrm>
            <a:off x="4537326" y="3158610"/>
            <a:ext cx="1265464" cy="2031325"/>
            <a:chOff x="2551705" y="4283314"/>
            <a:chExt cx="1202715" cy="2031325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02C7CFE-83F2-4F77-A866-7119EAD19203}"/>
                </a:ext>
              </a:extLst>
            </p:cNvPr>
            <p:cNvSpPr txBox="1"/>
            <p:nvPr/>
          </p:nvSpPr>
          <p:spPr>
            <a:xfrm>
              <a:off x="2551706" y="4560313"/>
              <a:ext cx="12027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E3429F9-A57A-4834-AC6E-996BD9D05C4B}"/>
                </a:ext>
              </a:extLst>
            </p:cNvPr>
            <p:cNvSpPr txBox="1"/>
            <p:nvPr/>
          </p:nvSpPr>
          <p:spPr>
            <a:xfrm>
              <a:off x="2551705" y="4283314"/>
              <a:ext cx="1202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0FBFB82-CF25-4801-87EF-90A75763BC74}"/>
              </a:ext>
            </a:extLst>
          </p:cNvPr>
          <p:cNvGrpSpPr/>
          <p:nvPr/>
        </p:nvGrpSpPr>
        <p:grpSpPr>
          <a:xfrm>
            <a:off x="6515568" y="2799006"/>
            <a:ext cx="1455064" cy="2215991"/>
            <a:chOff x="2551705" y="4283314"/>
            <a:chExt cx="1273222" cy="221599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4902398-6DF9-4347-B903-45EE65FE5F05}"/>
                </a:ext>
              </a:extLst>
            </p:cNvPr>
            <p:cNvSpPr txBox="1"/>
            <p:nvPr/>
          </p:nvSpPr>
          <p:spPr>
            <a:xfrm>
              <a:off x="2551706" y="4560313"/>
              <a:ext cx="12732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107235A-7471-4F16-9BA5-3D1BED4CC392}"/>
                </a:ext>
              </a:extLst>
            </p:cNvPr>
            <p:cNvSpPr txBox="1"/>
            <p:nvPr/>
          </p:nvSpPr>
          <p:spPr>
            <a:xfrm>
              <a:off x="2551705" y="4283314"/>
              <a:ext cx="1273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CCB28B-306F-4EC2-A949-E6CA48F59CAA}"/>
              </a:ext>
            </a:extLst>
          </p:cNvPr>
          <p:cNvGrpSpPr/>
          <p:nvPr/>
        </p:nvGrpSpPr>
        <p:grpSpPr>
          <a:xfrm>
            <a:off x="8772855" y="2458693"/>
            <a:ext cx="1840023" cy="2585323"/>
            <a:chOff x="2476534" y="5068551"/>
            <a:chExt cx="1382196" cy="2585323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6306321-5F46-4762-BD5A-934FAF8B554B}"/>
                </a:ext>
              </a:extLst>
            </p:cNvPr>
            <p:cNvSpPr txBox="1"/>
            <p:nvPr/>
          </p:nvSpPr>
          <p:spPr>
            <a:xfrm>
              <a:off x="2476535" y="5345550"/>
              <a:ext cx="13821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E22D24D-39DD-468C-89BB-42BF5A8CFADD}"/>
                </a:ext>
              </a:extLst>
            </p:cNvPr>
            <p:cNvSpPr txBox="1"/>
            <p:nvPr/>
          </p:nvSpPr>
          <p:spPr>
            <a:xfrm>
              <a:off x="2476534" y="5068551"/>
              <a:ext cx="1382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3" name="그룹 36">
            <a:extLst>
              <a:ext uri="{FF2B5EF4-FFF2-40B4-BE49-F238E27FC236}">
                <a16:creationId xmlns:a16="http://schemas.microsoft.com/office/drawing/2014/main" id="{CA3CBCE2-BED5-4959-A89F-CBE88E0EEFB5}"/>
              </a:ext>
            </a:extLst>
          </p:cNvPr>
          <p:cNvGrpSpPr/>
          <p:nvPr/>
        </p:nvGrpSpPr>
        <p:grpSpPr>
          <a:xfrm>
            <a:off x="859014" y="1608870"/>
            <a:ext cx="2352903" cy="1099865"/>
            <a:chOff x="2240344" y="1686690"/>
            <a:chExt cx="2352903" cy="109986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649D414-A36E-4D1D-8369-3AB6164EBA9C}"/>
                </a:ext>
              </a:extLst>
            </p:cNvPr>
            <p:cNvSpPr txBox="1"/>
            <p:nvPr/>
          </p:nvSpPr>
          <p:spPr>
            <a:xfrm>
              <a:off x="2240344" y="1955558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8E6E619-38B9-4EC8-9973-BA9079E83C98}"/>
                </a:ext>
              </a:extLst>
            </p:cNvPr>
            <p:cNvSpPr txBox="1"/>
            <p:nvPr/>
          </p:nvSpPr>
          <p:spPr>
            <a:xfrm>
              <a:off x="2240344" y="1686690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30EAFA-5C2D-44B7-AC2D-20F986A5CD92}"/>
              </a:ext>
            </a:extLst>
          </p:cNvPr>
          <p:cNvGrpSpPr/>
          <p:nvPr/>
        </p:nvGrpSpPr>
        <p:grpSpPr>
          <a:xfrm>
            <a:off x="7143751" y="2857630"/>
            <a:ext cx="5048250" cy="1142740"/>
            <a:chOff x="6924675" y="2772035"/>
            <a:chExt cx="5484294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924675" y="2772035"/>
              <a:ext cx="548429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924675" y="3535119"/>
              <a:ext cx="548423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B5F69-505B-4981-B906-747B83BAF5A0}"/>
              </a:ext>
            </a:extLst>
          </p:cNvPr>
          <p:cNvSpPr txBox="1"/>
          <p:nvPr/>
        </p:nvSpPr>
        <p:spPr>
          <a:xfrm>
            <a:off x="761999" y="931864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F4B2E-F5CD-4F36-80A8-550A6C39CC09}"/>
              </a:ext>
            </a:extLst>
          </p:cNvPr>
          <p:cNvSpPr txBox="1"/>
          <p:nvPr/>
        </p:nvSpPr>
        <p:spPr>
          <a:xfrm>
            <a:off x="762000" y="1510799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0CFD9-22F7-476D-BBB8-AB17044E0616}"/>
              </a:ext>
            </a:extLst>
          </p:cNvPr>
          <p:cNvSpPr txBox="1"/>
          <p:nvPr/>
        </p:nvSpPr>
        <p:spPr>
          <a:xfrm>
            <a:off x="761999" y="480877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653602-A198-40AA-9BC2-A13121B909BE}"/>
              </a:ext>
            </a:extLst>
          </p:cNvPr>
          <p:cNvGrpSpPr/>
          <p:nvPr/>
        </p:nvGrpSpPr>
        <p:grpSpPr>
          <a:xfrm>
            <a:off x="679981" y="1733755"/>
            <a:ext cx="5601224" cy="2242741"/>
            <a:chOff x="4369635" y="1666070"/>
            <a:chExt cx="6748871" cy="27022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4F3EACF-F837-4EC3-8A3A-C06DBD593589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CFE261-47F4-4699-9D62-1CBB5BF30A00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9C14A9-6E51-4195-832D-5993B45C9A27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Chevron 2">
              <a:extLst>
                <a:ext uri="{FF2B5EF4-FFF2-40B4-BE49-F238E27FC236}">
                  <a16:creationId xmlns:a16="http://schemas.microsoft.com/office/drawing/2014/main" id="{BFAF29A5-3CE7-402A-ABA5-56FD224143A4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16">
              <a:extLst>
                <a:ext uri="{FF2B5EF4-FFF2-40B4-BE49-F238E27FC236}">
                  <a16:creationId xmlns:a16="http://schemas.microsoft.com/office/drawing/2014/main" id="{7E6078A5-B005-4AE9-B27D-97241AB15C82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7">
              <a:extLst>
                <a:ext uri="{FF2B5EF4-FFF2-40B4-BE49-F238E27FC236}">
                  <a16:creationId xmlns:a16="http://schemas.microsoft.com/office/drawing/2014/main" id="{B4382098-79C7-4551-A0A8-C7BDABF9A1D4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583BC4-06A8-4420-AA37-8A6CB13EC3C8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CAA647-B3FD-4385-A74D-B62C0FAD9D2B}"/>
              </a:ext>
            </a:extLst>
          </p:cNvPr>
          <p:cNvSpPr txBox="1"/>
          <p:nvPr/>
        </p:nvSpPr>
        <p:spPr>
          <a:xfrm>
            <a:off x="6439532" y="178254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B7AE-4D6D-466C-AED7-FECC305C7D02}"/>
              </a:ext>
            </a:extLst>
          </p:cNvPr>
          <p:cNvSpPr txBox="1"/>
          <p:nvPr/>
        </p:nvSpPr>
        <p:spPr>
          <a:xfrm>
            <a:off x="9097609" y="1782548"/>
            <a:ext cx="26573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Get a modern PowerPoint  Presentation that is beautifully designed. Easy to change colors, photos and Text.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6260B1EA-4F5C-475C-9551-C460D0AA59FA}"/>
              </a:ext>
            </a:extLst>
          </p:cNvPr>
          <p:cNvGrpSpPr/>
          <p:nvPr/>
        </p:nvGrpSpPr>
        <p:grpSpPr>
          <a:xfrm>
            <a:off x="9196425" y="5190086"/>
            <a:ext cx="2336431" cy="1088782"/>
            <a:chOff x="395534" y="3737445"/>
            <a:chExt cx="3972999" cy="10887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0B4D80-0C2A-48D1-A0BF-13584C67B98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9B0BD6-40A1-442F-8683-D76F9670CA7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4F299A1-A543-4A3E-AEAC-EB1E12EAE5CE}"/>
              </a:ext>
            </a:extLst>
          </p:cNvPr>
          <p:cNvGrpSpPr/>
          <p:nvPr/>
        </p:nvGrpSpPr>
        <p:grpSpPr>
          <a:xfrm>
            <a:off x="6352695" y="5190086"/>
            <a:ext cx="233643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B17EBA-D306-4364-BD77-F84A1488C3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F24238-C7A2-4E23-9F70-BF86B4B1AF2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DB084680-A2B5-4EB8-9B2D-4E54E1500FA1}"/>
              </a:ext>
            </a:extLst>
          </p:cNvPr>
          <p:cNvGrpSpPr/>
          <p:nvPr/>
        </p:nvGrpSpPr>
        <p:grpSpPr>
          <a:xfrm>
            <a:off x="665235" y="5190086"/>
            <a:ext cx="233643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5B0B29-D3D8-45CB-86E9-A10A0F913BB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13367C-75F4-4CBF-9956-EC9BA5D979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7875FEDB-DF3D-4646-8211-C2FD0C9611E2}"/>
              </a:ext>
            </a:extLst>
          </p:cNvPr>
          <p:cNvGrpSpPr/>
          <p:nvPr/>
        </p:nvGrpSpPr>
        <p:grpSpPr>
          <a:xfrm>
            <a:off x="3508965" y="5190086"/>
            <a:ext cx="233643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A856FB-5B03-403E-9E7B-2326492C8F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E6EBB5-3637-4CB1-95CF-77A526647C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F62167-7E5F-4F24-A604-FAEBC486533C}"/>
              </a:ext>
            </a:extLst>
          </p:cNvPr>
          <p:cNvSpPr txBox="1"/>
          <p:nvPr/>
        </p:nvSpPr>
        <p:spPr>
          <a:xfrm>
            <a:off x="609385" y="4152481"/>
            <a:ext cx="60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620EC-CF47-4263-80F6-6DB8C76DE2E6}"/>
              </a:ext>
            </a:extLst>
          </p:cNvPr>
          <p:cNvSpPr txBox="1"/>
          <p:nvPr/>
        </p:nvSpPr>
        <p:spPr>
          <a:xfrm>
            <a:off x="609385" y="4729666"/>
            <a:ext cx="600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7E93C-889B-4574-A861-8DC2EFF8217A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194E5-3E3B-45EF-900F-688C9828A8EA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91E6-8886-4245-B9C2-0F479F9B2955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154D1-41E7-476E-BF54-4E0D9502CA50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ECE2DD-732D-4967-A1D5-68F7C7D6F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20258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EDA653-2157-4D3A-AF3B-492FFAD5A91E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7C8DD-60DE-4E23-8750-C58E954B0A69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DFDF8-4A72-4D6F-ABF4-2C0F33972FE6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C775C-0057-4A12-AE84-7DC71D49AC71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70BAF-8768-4895-9651-049A8536D0F1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0B9E-A117-45C7-923A-D31885ECF5DE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400D6-8648-4BCC-8691-E5A35AE42ABC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DBE9D-DC3C-47D1-BF2F-41FA2C0F01F5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D0838-A4BE-40BC-9E7D-85654A19CC93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776AC-A895-4C9F-AC5D-AC08DCE38FEE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6F56C2-9107-45AA-9421-D5689E8120FB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481323-51F9-4D21-A3EE-2076513B387B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AF9FE59-4CCF-41A4-84A8-07F620051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494607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98FC3465-9D2A-4533-9B4D-58C3472D588B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58E57CD9-B7AA-4B48-85A9-A53D17295A3F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8E16885C-4678-4057-B4F3-359E1B95E71B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33BE6F8-C85A-4875-A33F-69E2D7564CBF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Content  Here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3D798-42DE-4028-A4B4-2C082DA3C316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ED04E0-A3F1-44F5-87DC-676D5A3AE4A0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Content  Here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DCC24F-E719-4D97-8FC5-1FD86EB67475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B7C6F876-6937-454F-9167-F784EE1F1B73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9A3D6-30D7-49FC-A3E5-65454635DBA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CE4AFD-54F7-4033-A3EB-D778904FCF6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FE24EFD4-1E45-4BCA-B373-B0BD3FB2F369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FB290A-4A6A-4E3B-9812-9084532B7A6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06F70C-478A-4D22-B507-D670730D72FC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FF963ED-5B33-4E45-AAB8-672AD8F26933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600CB2-E268-4F13-852C-6FF85448417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BD3FCF-AC61-4ADA-B60C-7DD4CA89161C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0FDFF2F1-65BA-42A7-8FB5-0739F025C201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24F2E9-6850-40EA-B37F-84AAD859CA6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323E9C-9708-4F2C-B3EC-93381AD613AE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AB1A73E-E633-4358-988B-C6BFC65D05B8}"/>
              </a:ext>
            </a:extLst>
          </p:cNvPr>
          <p:cNvSpPr txBox="1"/>
          <p:nvPr/>
        </p:nvSpPr>
        <p:spPr>
          <a:xfrm>
            <a:off x="5065936" y="3984896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3D24DF-ADA0-4F70-A87A-1F92FD1D1CE0}"/>
              </a:ext>
            </a:extLst>
          </p:cNvPr>
          <p:cNvGrpSpPr/>
          <p:nvPr/>
        </p:nvGrpSpPr>
        <p:grpSpPr>
          <a:xfrm>
            <a:off x="5425106" y="4550881"/>
            <a:ext cx="1341787" cy="1824527"/>
            <a:chOff x="5389992" y="405999"/>
            <a:chExt cx="1836515" cy="249724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F45D8A-E7F0-40AB-8DD1-A1ED3BB653F4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DE3BF-7688-4CC7-8614-AEF95D7AFC23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02757E7-3EA6-468C-9267-8B9F174416A0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E2E68D-C4C6-4438-AD0C-B700CF61B9A0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D49C6AC-826D-4510-B234-FA37E7DD503E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F7187FB-B464-427B-B6CF-B6C63111707F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138878-BB67-4C89-A68D-E3B5735C6DB0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5C6655-F5B8-4925-8FAF-3EE40028D845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6E847-E729-4E8B-9C74-519A4BE4ED80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41DC2C5-18E7-4443-A764-BA1EDA5991C5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589D46-DA83-4ACB-9519-DD1778D32CF7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5723B-C654-4C3A-AF38-9EEBC196C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88F83106-D795-4FB5-AEDD-2804FBEADF02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A3FCD-8702-4EC7-846B-6ABC1A889232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C6AFB-42A2-4082-934F-6CE104529383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207AB-79E0-45C0-98B9-48EFC726F9CF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9E60F-151B-43BF-A2B8-7EAE36145791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21E8CA82-1561-4067-9C6F-65B622CA7300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CE27C0-B1A6-4439-9CE7-855CC7B3BCAE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2E51C1-AB80-407F-BB79-09C0EBA1E038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26A57AC6-C37D-45BA-B3DE-CC8F93C6366D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5633-0E00-4F48-A577-6FCBF43C8B91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7320B9-04C3-4829-85C9-B8996BD5BFFD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16B4DDA9-DEA9-4E20-ABDA-8A2B9220D6B3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42859E-D2A3-45EA-AD34-356AC2084E27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7C9A2-750C-4203-B489-1EEF33C57DF6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32B155CD-101B-4A38-93E2-449052863570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6C311F-A87B-43EE-B3C6-6ED54E253130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3A1C8A-7862-4A25-A1B2-2F95A8A5547E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3AC292C-5D4F-4683-B102-CBA8D85E0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685554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283C561-00A5-4004-B1B4-63AC9ABAE1C5}"/>
              </a:ext>
            </a:extLst>
          </p:cNvPr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EDB0EA-71EC-4DC6-B017-7DF014A8BE7A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F77EC1-A8F6-4B19-8321-8B5470170A02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1960-D5BE-4916-A1F4-E47618D29DF2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336DB7-E3E7-4915-BB04-EAD5B2CC782B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C4FEC421-EB24-42F6-9A06-078E44EA048D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89233903-0C4A-4B89-80ED-EEAA00BED85E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A7207FC3-B8E1-4B49-AC00-CC342D79BA85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B951EE34-8422-41A1-A236-BA173CEF3BDF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0349A868-3D38-4287-82B4-24EA633008A0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D6FB4AC-965C-4F7B-BA49-99E54D60C20B}"/>
              </a:ext>
            </a:extLst>
          </p:cNvPr>
          <p:cNvSpPr/>
          <p:nvPr/>
        </p:nvSpPr>
        <p:spPr>
          <a:xfrm>
            <a:off x="931530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1DDA9F-AC1C-4FA6-8DB3-CBCE77AA3955}"/>
              </a:ext>
            </a:extLst>
          </p:cNvPr>
          <p:cNvGrpSpPr/>
          <p:nvPr/>
        </p:nvGrpSpPr>
        <p:grpSpPr>
          <a:xfrm>
            <a:off x="911166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84809A-D0C8-4318-A58D-78D69990F1A2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38C775-3979-49EA-BA29-26F3812CA305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53E371C-9485-46EF-8D56-D002344847C4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88661-1DDA-4F76-9E79-E8FBE1869047}"/>
              </a:ext>
            </a:extLst>
          </p:cNvPr>
          <p:cNvGrpSpPr/>
          <p:nvPr/>
        </p:nvGrpSpPr>
        <p:grpSpPr>
          <a:xfrm>
            <a:off x="3614944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6FA59D-5449-49DB-8C13-32178E79EF0D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AC0218-F31A-4F7A-A037-5CBD5637E4F7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74FDE9D-8B31-4F9B-A1B4-6E4EA5DB135E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5787A-D7FB-400A-99A6-968177E433DF}"/>
              </a:ext>
            </a:extLst>
          </p:cNvPr>
          <p:cNvGrpSpPr/>
          <p:nvPr/>
        </p:nvGrpSpPr>
        <p:grpSpPr>
          <a:xfrm>
            <a:off x="6318722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EC990A-672A-4EB4-9731-16C9D3E521E5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21E430-A801-40F7-9677-4AAE707A37BC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AD73BF0D-4633-4CEC-B199-001722C654B5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54DB0-15AB-49CF-AD52-BF4735ABB681}"/>
              </a:ext>
            </a:extLst>
          </p:cNvPr>
          <p:cNvGrpSpPr/>
          <p:nvPr/>
        </p:nvGrpSpPr>
        <p:grpSpPr>
          <a:xfrm>
            <a:off x="9022502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F94179-ADF3-4F55-9514-4FFBAB3D0693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1EA166-9CC9-4D5D-95D7-FFD53B8DDF84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408F7B89-4ED9-44A4-A43E-E93FA41680FB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938D66-C14D-4B8D-806A-AA57854DD784}"/>
              </a:ext>
            </a:extLst>
          </p:cNvPr>
          <p:cNvSpPr txBox="1"/>
          <p:nvPr/>
        </p:nvSpPr>
        <p:spPr>
          <a:xfrm>
            <a:off x="1317046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B6A64-287E-4271-9D49-7F41E2D1A7C1}"/>
              </a:ext>
            </a:extLst>
          </p:cNvPr>
          <p:cNvSpPr txBox="1"/>
          <p:nvPr/>
        </p:nvSpPr>
        <p:spPr>
          <a:xfrm>
            <a:off x="1183535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2B582-BA11-49B5-9FA6-140D312CEBCD}"/>
              </a:ext>
            </a:extLst>
          </p:cNvPr>
          <p:cNvSpPr txBox="1"/>
          <p:nvPr/>
        </p:nvSpPr>
        <p:spPr>
          <a:xfrm>
            <a:off x="4020826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03F03-D24D-4E0B-9547-FA918D3E97A0}"/>
              </a:ext>
            </a:extLst>
          </p:cNvPr>
          <p:cNvSpPr txBox="1"/>
          <p:nvPr/>
        </p:nvSpPr>
        <p:spPr>
          <a:xfrm>
            <a:off x="3887314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C2760-ABE7-44D3-9EE4-C6AB848311E4}"/>
              </a:ext>
            </a:extLst>
          </p:cNvPr>
          <p:cNvSpPr txBox="1"/>
          <p:nvPr/>
        </p:nvSpPr>
        <p:spPr>
          <a:xfrm>
            <a:off x="6724604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92126-3CA5-47ED-B0B0-2222FBBB9098}"/>
              </a:ext>
            </a:extLst>
          </p:cNvPr>
          <p:cNvSpPr txBox="1"/>
          <p:nvPr/>
        </p:nvSpPr>
        <p:spPr>
          <a:xfrm>
            <a:off x="6591093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F6870-A037-4439-B27E-AAD782AC0AC0}"/>
              </a:ext>
            </a:extLst>
          </p:cNvPr>
          <p:cNvSpPr txBox="1"/>
          <p:nvPr/>
        </p:nvSpPr>
        <p:spPr>
          <a:xfrm>
            <a:off x="9428382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F148B-13ED-4996-9CD1-3759DD7BAD7C}"/>
              </a:ext>
            </a:extLst>
          </p:cNvPr>
          <p:cNvSpPr txBox="1"/>
          <p:nvPr/>
        </p:nvSpPr>
        <p:spPr>
          <a:xfrm>
            <a:off x="9294871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B3D39-4E52-4D14-8351-0DA5780BDF0D}"/>
              </a:ext>
            </a:extLst>
          </p:cNvPr>
          <p:cNvSpPr txBox="1"/>
          <p:nvPr/>
        </p:nvSpPr>
        <p:spPr>
          <a:xfrm>
            <a:off x="-112995" y="44161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DB6462-62B1-4984-A302-50E05CA81414}"/>
              </a:ext>
            </a:extLst>
          </p:cNvPr>
          <p:cNvSpPr/>
          <p:nvPr/>
        </p:nvSpPr>
        <p:spPr>
          <a:xfrm>
            <a:off x="3987323" y="387465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4D8D4-59F6-4A63-941B-11C36C8D6738}"/>
              </a:ext>
            </a:extLst>
          </p:cNvPr>
          <p:cNvSpPr txBox="1"/>
          <p:nvPr/>
        </p:nvSpPr>
        <p:spPr>
          <a:xfrm>
            <a:off x="4449756" y="441611"/>
            <a:ext cx="3605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D317E4B2-46BD-43A1-9E06-C7FD029F8A4C}"/>
              </a:ext>
            </a:extLst>
          </p:cNvPr>
          <p:cNvSpPr txBox="1">
            <a:spLocks/>
          </p:cNvSpPr>
          <p:nvPr/>
        </p:nvSpPr>
        <p:spPr>
          <a:xfrm>
            <a:off x="4592298" y="1891720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D89E9-BAB3-4E77-A29E-64BC95EB5520}"/>
              </a:ext>
            </a:extLst>
          </p:cNvPr>
          <p:cNvSpPr txBox="1"/>
          <p:nvPr/>
        </p:nvSpPr>
        <p:spPr>
          <a:xfrm>
            <a:off x="545975" y="4655118"/>
            <a:ext cx="43588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911905A-B228-49CE-BCF1-8EAE1F4D3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712258"/>
              </p:ext>
            </p:extLst>
          </p:nvPr>
        </p:nvGraphicFramePr>
        <p:xfrm>
          <a:off x="913352" y="1778501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6C496B3-BFF4-417E-81A4-5898AAAAA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919537"/>
              </p:ext>
            </p:extLst>
          </p:nvPr>
        </p:nvGraphicFramePr>
        <p:xfrm>
          <a:off x="913352" y="4096892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그룹 22">
            <a:extLst>
              <a:ext uri="{FF2B5EF4-FFF2-40B4-BE49-F238E27FC236}">
                <a16:creationId xmlns:a16="http://schemas.microsoft.com/office/drawing/2014/main" id="{0E093E57-9325-4F42-9AA9-792A90BD9183}"/>
              </a:ext>
            </a:extLst>
          </p:cNvPr>
          <p:cNvGrpSpPr/>
          <p:nvPr/>
        </p:nvGrpSpPr>
        <p:grpSpPr>
          <a:xfrm>
            <a:off x="2242605" y="5354458"/>
            <a:ext cx="4647081" cy="711505"/>
            <a:chOff x="2818914" y="5313566"/>
            <a:chExt cx="4176001" cy="7115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33B1AB-B2C7-43C7-B689-2FF9BDF1C379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B14536-651A-444E-A1EB-4B63A1BD4C23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1">
            <a:extLst>
              <a:ext uri="{FF2B5EF4-FFF2-40B4-BE49-F238E27FC236}">
                <a16:creationId xmlns:a16="http://schemas.microsoft.com/office/drawing/2014/main" id="{20522BBE-216D-4A3E-A678-3FAE9807DEAA}"/>
              </a:ext>
            </a:extLst>
          </p:cNvPr>
          <p:cNvGrpSpPr/>
          <p:nvPr/>
        </p:nvGrpSpPr>
        <p:grpSpPr>
          <a:xfrm>
            <a:off x="2242605" y="3039564"/>
            <a:ext cx="4647081" cy="711505"/>
            <a:chOff x="2818914" y="2763279"/>
            <a:chExt cx="4176001" cy="71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495A46-0298-4A25-9EB6-3DFB73841B67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FD98B-4B61-45CD-8C27-FFF05E5A7980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2C8BC1-21F6-4229-BDDB-0FC974406DCC}"/>
              </a:ext>
            </a:extLst>
          </p:cNvPr>
          <p:cNvSpPr txBox="1"/>
          <p:nvPr/>
        </p:nvSpPr>
        <p:spPr>
          <a:xfrm>
            <a:off x="7271370" y="2303935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8D283-103E-4869-84A3-5E4A1B455F20}"/>
              </a:ext>
            </a:extLst>
          </p:cNvPr>
          <p:cNvSpPr txBox="1"/>
          <p:nvPr/>
        </p:nvSpPr>
        <p:spPr>
          <a:xfrm>
            <a:off x="7271371" y="1735724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18E40-4CEC-42A2-AA62-54EFD2AC2DCF}"/>
              </a:ext>
            </a:extLst>
          </p:cNvPr>
          <p:cNvSpPr txBox="1"/>
          <p:nvPr/>
        </p:nvSpPr>
        <p:spPr>
          <a:xfrm>
            <a:off x="7271370" y="4625041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2D585-AB6D-4781-97B9-FC9A2EECB62E}"/>
              </a:ext>
            </a:extLst>
          </p:cNvPr>
          <p:cNvSpPr txBox="1"/>
          <p:nvPr/>
        </p:nvSpPr>
        <p:spPr>
          <a:xfrm>
            <a:off x="7271371" y="4056830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BBF971-D699-450C-91CF-36806AE9BA2F}"/>
              </a:ext>
            </a:extLst>
          </p:cNvPr>
          <p:cNvGrpSpPr/>
          <p:nvPr/>
        </p:nvGrpSpPr>
        <p:grpSpPr>
          <a:xfrm rot="1682152">
            <a:off x="1221688" y="5324056"/>
            <a:ext cx="721176" cy="752684"/>
            <a:chOff x="4685146" y="3951535"/>
            <a:chExt cx="846571" cy="88355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963396-722B-4B4F-9B80-F9BB648727FF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1FA9BF-596C-4627-AB11-6293F7BB28E0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67C22F-4773-4DFA-9A8F-4771AB7412A7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8892E2-A12D-4D44-803D-D5FB450CB61D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">
            <a:extLst>
              <a:ext uri="{FF2B5EF4-FFF2-40B4-BE49-F238E27FC236}">
                <a16:creationId xmlns:a16="http://schemas.microsoft.com/office/drawing/2014/main" id="{E4ABA704-51EE-4252-8F43-CD658F5E74D5}"/>
              </a:ext>
            </a:extLst>
          </p:cNvPr>
          <p:cNvGrpSpPr/>
          <p:nvPr/>
        </p:nvGrpSpPr>
        <p:grpSpPr>
          <a:xfrm>
            <a:off x="1316249" y="3059379"/>
            <a:ext cx="654377" cy="720643"/>
            <a:chOff x="4214812" y="1357312"/>
            <a:chExt cx="3762375" cy="414337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D40BF3D-ACB7-4256-9C22-45208E0A6EEF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D04881A-023A-46F7-910E-4789291533C7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5CB825-3F41-469F-A9C6-35DBA387F91E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076B2D-4341-4416-80B6-A3463B4AF73E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9B14EA-432C-46BE-8E7D-FF6B5D6809BC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33555C-4873-4FBC-965C-E14C8EE24EE4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8ED6FA-3F92-4BC6-B1F6-FCD8017A3596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B2B2BB-B9A9-4E26-9D8E-75D5F1AA0F69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2F5D5FB-40D1-4A85-B3CD-840496724BEB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FE403A17-5C01-4556-958B-C91E9E7634C3}"/>
              </a:ext>
            </a:extLst>
          </p:cNvPr>
          <p:cNvSpPr/>
          <p:nvPr/>
        </p:nvSpPr>
        <p:spPr>
          <a:xfrm rot="5400000">
            <a:off x="3606332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A862C484-BC02-4F73-9AB9-FF631A801431}"/>
              </a:ext>
            </a:extLst>
          </p:cNvPr>
          <p:cNvSpPr/>
          <p:nvPr/>
        </p:nvSpPr>
        <p:spPr>
          <a:xfrm rot="5400000">
            <a:off x="5200496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49C40765-954E-42C1-B1EF-55F165ECE3D7}"/>
              </a:ext>
            </a:extLst>
          </p:cNvPr>
          <p:cNvSpPr/>
          <p:nvPr/>
        </p:nvSpPr>
        <p:spPr>
          <a:xfrm rot="5400000">
            <a:off x="6701318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D41DAF75-3A04-4066-BF7C-0B00A9CE41A1}"/>
              </a:ext>
            </a:extLst>
          </p:cNvPr>
          <p:cNvSpPr/>
          <p:nvPr/>
        </p:nvSpPr>
        <p:spPr>
          <a:xfrm rot="5400000">
            <a:off x="8236690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F3613B3-7DE1-4DDC-9F32-3DC61D9BBF3B}"/>
              </a:ext>
            </a:extLst>
          </p:cNvPr>
          <p:cNvSpPr/>
          <p:nvPr/>
        </p:nvSpPr>
        <p:spPr>
          <a:xfrm rot="5400000">
            <a:off x="9765204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62BD55-84AE-45C3-A2AB-6DC50B4A665F}"/>
              </a:ext>
            </a:extLst>
          </p:cNvPr>
          <p:cNvSpPr/>
          <p:nvPr/>
        </p:nvSpPr>
        <p:spPr>
          <a:xfrm>
            <a:off x="8969371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90BBC-6978-42A9-A315-1B8761847BDC}"/>
              </a:ext>
            </a:extLst>
          </p:cNvPr>
          <p:cNvSpPr/>
          <p:nvPr/>
        </p:nvSpPr>
        <p:spPr>
          <a:xfrm>
            <a:off x="7188778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3C65C-9A82-43FB-ACBC-758A84C40F38}"/>
              </a:ext>
            </a:extLst>
          </p:cNvPr>
          <p:cNvSpPr/>
          <p:nvPr/>
        </p:nvSpPr>
        <p:spPr>
          <a:xfrm>
            <a:off x="5649852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13ABF-0850-4937-A9D8-997174B8E8FF}"/>
              </a:ext>
            </a:extLst>
          </p:cNvPr>
          <p:cNvSpPr/>
          <p:nvPr/>
        </p:nvSpPr>
        <p:spPr>
          <a:xfrm>
            <a:off x="4110928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846B1-73CE-4B78-834D-B1D9249F1DE0}"/>
              </a:ext>
            </a:extLst>
          </p:cNvPr>
          <p:cNvSpPr/>
          <p:nvPr/>
        </p:nvSpPr>
        <p:spPr>
          <a:xfrm>
            <a:off x="2572004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C6E59-E87B-4446-8C12-95F33BB332D2}"/>
              </a:ext>
            </a:extLst>
          </p:cNvPr>
          <p:cNvGrpSpPr/>
          <p:nvPr/>
        </p:nvGrpSpPr>
        <p:grpSpPr>
          <a:xfrm>
            <a:off x="3000340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171F7C-3874-46BD-8797-2E504F8E9353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FB2581-FD75-4854-B70E-31F67C6EB36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599563-1E71-4728-AB21-894DA0A44563}"/>
              </a:ext>
            </a:extLst>
          </p:cNvPr>
          <p:cNvGrpSpPr/>
          <p:nvPr/>
        </p:nvGrpSpPr>
        <p:grpSpPr>
          <a:xfrm>
            <a:off x="4518908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3E13D-226E-4EF2-A22C-308883550B5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A034E5-C545-413B-87D8-7D06C677C26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FE659-C8F4-494C-AC1D-1245D6A27322}"/>
              </a:ext>
            </a:extLst>
          </p:cNvPr>
          <p:cNvGrpSpPr/>
          <p:nvPr/>
        </p:nvGrpSpPr>
        <p:grpSpPr>
          <a:xfrm>
            <a:off x="6057835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4B970-B3D0-4CA0-A463-BF7CE67FE1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B909C7-F96B-42A4-A880-762E29F42C9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F4B33-81FF-42B7-A9BE-7CA625887F76}"/>
              </a:ext>
            </a:extLst>
          </p:cNvPr>
          <p:cNvGrpSpPr/>
          <p:nvPr/>
        </p:nvGrpSpPr>
        <p:grpSpPr>
          <a:xfrm>
            <a:off x="7623272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DDD31B-91CB-49E7-8B83-2BA0508D5A7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4BDB26-533B-4C69-9BF6-E7D9047B0003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CDF9AF-A8A4-4398-B647-9430C25037F2}"/>
              </a:ext>
            </a:extLst>
          </p:cNvPr>
          <p:cNvGrpSpPr/>
          <p:nvPr/>
        </p:nvGrpSpPr>
        <p:grpSpPr>
          <a:xfrm>
            <a:off x="9206089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08F1EF-30DE-4BE0-AC96-43FF5A84E27E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3F1FD5-69BB-4520-BB78-65F23B511EE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2C79E-2805-47C7-A255-F537C5D1CF5C}"/>
              </a:ext>
            </a:extLst>
          </p:cNvPr>
          <p:cNvGrpSpPr/>
          <p:nvPr/>
        </p:nvGrpSpPr>
        <p:grpSpPr>
          <a:xfrm>
            <a:off x="3536389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3AE980-1642-4CF5-80EE-43FCD8DA0D3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B9A6B-DC88-428C-ABED-974300EC84C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3BC598-B758-4EEE-B7D0-E8FA3504E13E}"/>
              </a:ext>
            </a:extLst>
          </p:cNvPr>
          <p:cNvGrpSpPr/>
          <p:nvPr/>
        </p:nvGrpSpPr>
        <p:grpSpPr>
          <a:xfrm>
            <a:off x="5047034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7A825A-52D3-4E72-9FC3-1A0C48F23607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FB597C-5BB9-4568-A684-4253A606A45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A48F39-ACBA-4669-A6BA-68672073C9FA}"/>
              </a:ext>
            </a:extLst>
          </p:cNvPr>
          <p:cNvGrpSpPr/>
          <p:nvPr/>
        </p:nvGrpSpPr>
        <p:grpSpPr>
          <a:xfrm>
            <a:off x="6557679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159361-BB48-4168-B838-746EB80FF4D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11BC54-9668-4771-AE66-5B1F81D28DC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D1E99B-03CD-4E5F-B9CD-ED3AC5BF1D66}"/>
              </a:ext>
            </a:extLst>
          </p:cNvPr>
          <p:cNvGrpSpPr/>
          <p:nvPr/>
        </p:nvGrpSpPr>
        <p:grpSpPr>
          <a:xfrm>
            <a:off x="8068324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3F98D7-452C-4ADF-B3D4-8A37AD7D2F6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9B1CC3-E6BA-4F29-8086-8840E728716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C5D92C-8ACB-4983-94C4-43AE1AD511E6}"/>
              </a:ext>
            </a:extLst>
          </p:cNvPr>
          <p:cNvGrpSpPr/>
          <p:nvPr/>
        </p:nvGrpSpPr>
        <p:grpSpPr>
          <a:xfrm>
            <a:off x="9578968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8D9D61-75E5-474E-B0DD-E4067ACF575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28AE04-22CE-4824-B9E6-12A00FA9110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D9D03E4E-9FBD-467B-BA61-5084755FEE84}"/>
              </a:ext>
            </a:extLst>
          </p:cNvPr>
          <p:cNvSpPr/>
          <p:nvPr/>
        </p:nvSpPr>
        <p:spPr>
          <a:xfrm rot="5400000">
            <a:off x="1957328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AB5980E-E84A-4DEE-BD73-531E66B738DE}"/>
              </a:ext>
            </a:extLst>
          </p:cNvPr>
          <p:cNvSpPr/>
          <p:nvPr/>
        </p:nvSpPr>
        <p:spPr>
          <a:xfrm>
            <a:off x="1177080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AD90A0D0-B9AA-482A-A2AA-E594EC7BAFA2}"/>
              </a:ext>
            </a:extLst>
          </p:cNvPr>
          <p:cNvGrpSpPr/>
          <p:nvPr/>
        </p:nvGrpSpPr>
        <p:grpSpPr>
          <a:xfrm>
            <a:off x="1238759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6508B1-482E-48A2-99A8-200CD707127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05C80A-E207-4A56-8162-A8D961C1BA2B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17C1917-2D54-46E4-9396-C4234F153CD3}"/>
              </a:ext>
            </a:extLst>
          </p:cNvPr>
          <p:cNvGrpSpPr/>
          <p:nvPr/>
        </p:nvGrpSpPr>
        <p:grpSpPr>
          <a:xfrm>
            <a:off x="2025744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EE9CF-996F-49E9-97F5-84CBC340310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EC0AF7-E924-4987-A299-55EFFE90783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4AF33B-2CA0-4ADC-A20C-8B54740D286C}"/>
              </a:ext>
            </a:extLst>
          </p:cNvPr>
          <p:cNvSpPr/>
          <p:nvPr/>
        </p:nvSpPr>
        <p:spPr>
          <a:xfrm>
            <a:off x="5102830" y="4972691"/>
            <a:ext cx="1417834" cy="141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3CC81-41F8-4185-A0B7-B302382BFBAC}"/>
              </a:ext>
            </a:extLst>
          </p:cNvPr>
          <p:cNvSpPr/>
          <p:nvPr/>
        </p:nvSpPr>
        <p:spPr>
          <a:xfrm>
            <a:off x="6520664" y="4972691"/>
            <a:ext cx="1417834" cy="1417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19074-F286-4AC6-9BA0-9D1261EDEFDC}"/>
              </a:ext>
            </a:extLst>
          </p:cNvPr>
          <p:cNvSpPr/>
          <p:nvPr/>
        </p:nvSpPr>
        <p:spPr>
          <a:xfrm>
            <a:off x="7938498" y="4972691"/>
            <a:ext cx="1417834" cy="1417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CE9C9-94B2-486C-93D4-BC34E20F58DB}"/>
              </a:ext>
            </a:extLst>
          </p:cNvPr>
          <p:cNvSpPr/>
          <p:nvPr/>
        </p:nvSpPr>
        <p:spPr>
          <a:xfrm>
            <a:off x="9356332" y="4972691"/>
            <a:ext cx="1417834" cy="1417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5869-3B0F-43C0-B63E-E02A25305697}"/>
              </a:ext>
            </a:extLst>
          </p:cNvPr>
          <p:cNvSpPr/>
          <p:nvPr/>
        </p:nvSpPr>
        <p:spPr>
          <a:xfrm>
            <a:off x="10774166" y="4972691"/>
            <a:ext cx="1417834" cy="141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118D5-BD79-4B95-BC2B-43DA0F780E0E}"/>
              </a:ext>
            </a:extLst>
          </p:cNvPr>
          <p:cNvGrpSpPr/>
          <p:nvPr/>
        </p:nvGrpSpPr>
        <p:grpSpPr>
          <a:xfrm>
            <a:off x="5322921" y="5323233"/>
            <a:ext cx="977653" cy="716749"/>
            <a:chOff x="3233964" y="1916319"/>
            <a:chExt cx="977653" cy="7167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71C9B5-1631-4A18-9895-6F31F036B092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7DF396-6E3F-487E-B292-24F7FC66E2C4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4679D-5085-444F-B8E7-E4A24A60249A}"/>
              </a:ext>
            </a:extLst>
          </p:cNvPr>
          <p:cNvGrpSpPr/>
          <p:nvPr/>
        </p:nvGrpSpPr>
        <p:grpSpPr>
          <a:xfrm>
            <a:off x="6740755" y="5323233"/>
            <a:ext cx="977653" cy="716749"/>
            <a:chOff x="3233964" y="1916319"/>
            <a:chExt cx="977653" cy="716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0C834-4D71-473F-8641-FC9A75AA1C7C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7C872-D003-4EB6-8527-C043EC993EC2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5C3FF-5A6D-48A6-87FA-B2A5FFFF1D65}"/>
              </a:ext>
            </a:extLst>
          </p:cNvPr>
          <p:cNvGrpSpPr/>
          <p:nvPr/>
        </p:nvGrpSpPr>
        <p:grpSpPr>
          <a:xfrm>
            <a:off x="8158589" y="5323233"/>
            <a:ext cx="977653" cy="716749"/>
            <a:chOff x="3233964" y="1916319"/>
            <a:chExt cx="977653" cy="7167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1F04A6-6F67-497E-9C7A-E612BF400571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EC59D-D179-4FFB-8FA9-207D8A2C41AC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41EF0-45E4-4BA2-B28C-143780D805CB}"/>
              </a:ext>
            </a:extLst>
          </p:cNvPr>
          <p:cNvGrpSpPr/>
          <p:nvPr/>
        </p:nvGrpSpPr>
        <p:grpSpPr>
          <a:xfrm>
            <a:off x="9576423" y="5323233"/>
            <a:ext cx="977653" cy="716749"/>
            <a:chOff x="3233964" y="1916319"/>
            <a:chExt cx="977653" cy="7167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7E854C-8256-4063-B292-E532DABF0A99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4473FF-2314-4E61-8A22-0154772D4271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61DA17-D151-4630-B83E-3CE0C761E785}"/>
              </a:ext>
            </a:extLst>
          </p:cNvPr>
          <p:cNvGrpSpPr/>
          <p:nvPr/>
        </p:nvGrpSpPr>
        <p:grpSpPr>
          <a:xfrm>
            <a:off x="10994257" y="5323233"/>
            <a:ext cx="977653" cy="716749"/>
            <a:chOff x="3233964" y="1916319"/>
            <a:chExt cx="977653" cy="7167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DD8D82-8F5F-4FAF-BA59-0917E680A532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08842C-DAF4-4614-8F94-3C66CF7082E8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1AAC03-8084-477D-A5BA-5631978E3CF5}"/>
              </a:ext>
            </a:extLst>
          </p:cNvPr>
          <p:cNvSpPr txBox="1"/>
          <p:nvPr/>
        </p:nvSpPr>
        <p:spPr>
          <a:xfrm>
            <a:off x="648130" y="2066206"/>
            <a:ext cx="397539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CBF27E-16B8-42D1-9A27-AB94D35DC154}"/>
              </a:ext>
            </a:extLst>
          </p:cNvPr>
          <p:cNvSpPr txBox="1"/>
          <p:nvPr/>
        </p:nvSpPr>
        <p:spPr>
          <a:xfrm>
            <a:off x="648129" y="3801682"/>
            <a:ext cx="39753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F1A224D-1C13-49B9-AF7D-046FFAE1EDD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698D9D4-30E7-4C13-B190-7FCE14060A09}"/>
              </a:ext>
            </a:extLst>
          </p:cNvPr>
          <p:cNvSpPr/>
          <p:nvPr/>
        </p:nvSpPr>
        <p:spPr>
          <a:xfrm>
            <a:off x="456467" y="494567"/>
            <a:ext cx="5648325" cy="5886450"/>
          </a:xfrm>
          <a:custGeom>
            <a:avLst/>
            <a:gdLst>
              <a:gd name="connsiteX0" fmla="*/ 5036506 w 5648325"/>
              <a:gd name="connsiteY0" fmla="*/ 0 h 5886450"/>
              <a:gd name="connsiteX1" fmla="*/ 5648325 w 5648325"/>
              <a:gd name="connsiteY1" fmla="*/ 0 h 5886450"/>
              <a:gd name="connsiteX2" fmla="*/ 5648325 w 5648325"/>
              <a:gd name="connsiteY2" fmla="*/ 384033 h 5886450"/>
              <a:gd name="connsiteX3" fmla="*/ 0 w 5648325"/>
              <a:gd name="connsiteY3" fmla="*/ 0 h 5886450"/>
              <a:gd name="connsiteX4" fmla="*/ 4800453 w 5648325"/>
              <a:gd name="connsiteY4" fmla="*/ 0 h 5886450"/>
              <a:gd name="connsiteX5" fmla="*/ 5648325 w 5648325"/>
              <a:gd name="connsiteY5" fmla="*/ 532202 h 5886450"/>
              <a:gd name="connsiteX6" fmla="*/ 5648325 w 5648325"/>
              <a:gd name="connsiteY6" fmla="*/ 5099837 h 5886450"/>
              <a:gd name="connsiteX7" fmla="*/ 4647524 w 5648325"/>
              <a:gd name="connsiteY7" fmla="*/ 5886450 h 5886450"/>
              <a:gd name="connsiteX8" fmla="*/ 0 w 5648325"/>
              <a:gd name="connsiteY8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325" h="5886450">
                <a:moveTo>
                  <a:pt x="5036506" y="0"/>
                </a:moveTo>
                <a:lnTo>
                  <a:pt x="5648325" y="0"/>
                </a:lnTo>
                <a:lnTo>
                  <a:pt x="5648325" y="384033"/>
                </a:lnTo>
                <a:close/>
                <a:moveTo>
                  <a:pt x="0" y="0"/>
                </a:moveTo>
                <a:lnTo>
                  <a:pt x="4800453" y="0"/>
                </a:lnTo>
                <a:lnTo>
                  <a:pt x="5648325" y="532202"/>
                </a:lnTo>
                <a:lnTo>
                  <a:pt x="5648325" y="5099837"/>
                </a:lnTo>
                <a:lnTo>
                  <a:pt x="4647524" y="5886450"/>
                </a:lnTo>
                <a:lnTo>
                  <a:pt x="0" y="588645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E0EEC-3585-46B0-8BD2-3A3F618A857B}"/>
              </a:ext>
            </a:extLst>
          </p:cNvPr>
          <p:cNvSpPr txBox="1"/>
          <p:nvPr/>
        </p:nvSpPr>
        <p:spPr>
          <a:xfrm>
            <a:off x="7721740" y="2514600"/>
            <a:ext cx="3268645" cy="17915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3E9CB-4D01-4F18-8160-240A82F5CD25}"/>
              </a:ext>
            </a:extLst>
          </p:cNvPr>
          <p:cNvGrpSpPr/>
          <p:nvPr/>
        </p:nvGrpSpPr>
        <p:grpSpPr>
          <a:xfrm>
            <a:off x="756138" y="869027"/>
            <a:ext cx="4815287" cy="1431781"/>
            <a:chOff x="756138" y="869027"/>
            <a:chExt cx="4815287" cy="14317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F0868A-2B1A-4401-8EC4-5150EEF70C14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EA8D7C-B1E1-4E15-A422-B84BC26038B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A9A25-DC80-4BF8-AE67-3AA2EE8649B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BBB80D-F02D-4E09-8C20-2CF017BD12B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A016B9-5FFA-489B-8A2F-8F6862D220DF}"/>
              </a:ext>
            </a:extLst>
          </p:cNvPr>
          <p:cNvGrpSpPr/>
          <p:nvPr/>
        </p:nvGrpSpPr>
        <p:grpSpPr>
          <a:xfrm>
            <a:off x="756138" y="2623003"/>
            <a:ext cx="4815287" cy="1431781"/>
            <a:chOff x="756138" y="869027"/>
            <a:chExt cx="4815287" cy="1431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27C2D2-BDF6-43EB-9EFE-57C268D6617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B0737B-CD41-4EE2-990B-81251F0EBA9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76D5E-9619-4460-85F4-4E262FEEBA38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24C6D3-0FDD-48CD-A386-D7A618DA9069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B3825A-4BFF-44B1-A7C0-281D5B1C9785}"/>
              </a:ext>
            </a:extLst>
          </p:cNvPr>
          <p:cNvGrpSpPr/>
          <p:nvPr/>
        </p:nvGrpSpPr>
        <p:grpSpPr>
          <a:xfrm>
            <a:off x="756138" y="4376979"/>
            <a:ext cx="4815287" cy="1431781"/>
            <a:chOff x="756138" y="869027"/>
            <a:chExt cx="4815287" cy="1431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ECD6CF-13CF-4428-ACC9-359C3A80011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18528C-853D-4066-866B-61A8B96A14B1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9EBC1C-C502-4A3E-9526-F57644B5AD1B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01B6E3-6F24-42F4-9AA9-FE921A104E90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3E842A73-F0A9-48FD-A8DE-D1F4558C5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53805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5EDF05A7-F3DC-46FE-8216-A850B309F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00102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A4A83FAA-C0E0-4849-A36E-05E726BFD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54119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C952DA6-A993-4090-A97A-44C8867A6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429232"/>
              </p:ext>
            </p:extLst>
          </p:nvPr>
        </p:nvGraphicFramePr>
        <p:xfrm>
          <a:off x="902027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49">
            <a:extLst>
              <a:ext uri="{FF2B5EF4-FFF2-40B4-BE49-F238E27FC236}">
                <a16:creationId xmlns:a16="http://schemas.microsoft.com/office/drawing/2014/main" id="{55E17013-821F-4672-B366-2AF8B95B2453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자유형: 도형 47">
            <a:extLst>
              <a:ext uri="{FF2B5EF4-FFF2-40B4-BE49-F238E27FC236}">
                <a16:creationId xmlns:a16="http://schemas.microsoft.com/office/drawing/2014/main" id="{1F37132E-CF7C-44B3-BF57-DB42BB6F4FD3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각 삼각형 3">
            <a:extLst>
              <a:ext uri="{FF2B5EF4-FFF2-40B4-BE49-F238E27FC236}">
                <a16:creationId xmlns:a16="http://schemas.microsoft.com/office/drawing/2014/main" id="{F63485AC-7A61-4734-A472-1DD377FA4355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직각 삼각형 45">
            <a:extLst>
              <a:ext uri="{FF2B5EF4-FFF2-40B4-BE49-F238E27FC236}">
                <a16:creationId xmlns:a16="http://schemas.microsoft.com/office/drawing/2014/main" id="{8B0B55C8-255B-465B-A7CA-D880D1C4C872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8436" y="339509"/>
            <a:ext cx="7458290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9479-7321-48A6-98EC-3C1B571CC3B1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93B22-FC83-453A-A56C-3E5E78F4010E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11C1DB8D-3E51-4735-9ADE-02A263A9CBAE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89A0E-26AC-42E9-B2E1-E0A34EFACDED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E23B5F-E9DB-4E43-B2EA-59D499E04566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EADC0A6-F147-452A-A51C-287B61D7F530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992E88-BB6D-4C93-B291-59F6B3F975F1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9A6F6-7975-447D-A5E0-94C855112907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07892A-B76B-4700-80D0-9E60CA152A48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7">
            <a:extLst>
              <a:ext uri="{FF2B5EF4-FFF2-40B4-BE49-F238E27FC236}">
                <a16:creationId xmlns:a16="http://schemas.microsoft.com/office/drawing/2014/main" id="{3846D5F1-985C-45DF-AD6E-D9C0D7C1EDF5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1979-20EF-4684-ABA6-68A43B37D9C9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4897A-E712-4165-915A-FD6ABFD84D7E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A01BB-792B-4570-9044-8F6B01489ABF}"/>
              </a:ext>
            </a:extLst>
          </p:cNvPr>
          <p:cNvGrpSpPr/>
          <p:nvPr/>
        </p:nvGrpSpPr>
        <p:grpSpPr>
          <a:xfrm>
            <a:off x="5233614" y="5329912"/>
            <a:ext cx="1952493" cy="1088782"/>
            <a:chOff x="395534" y="3737445"/>
            <a:chExt cx="3972999" cy="10887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0D7DB6-EA7E-4186-B0B5-D98D1C0C707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F6D042-4BB7-43B9-917D-83E9FD3326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63F576F9-0AEF-48A8-8A36-E7C91B8C6B51}"/>
              </a:ext>
            </a:extLst>
          </p:cNvPr>
          <p:cNvGrpSpPr/>
          <p:nvPr/>
        </p:nvGrpSpPr>
        <p:grpSpPr>
          <a:xfrm>
            <a:off x="7461433" y="5329912"/>
            <a:ext cx="1952493" cy="1088782"/>
            <a:chOff x="395534" y="3737445"/>
            <a:chExt cx="3972999" cy="10887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EFE213-8C4A-4FB4-9477-FA4D93F0AEC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D4E5F0-6930-45C1-95D7-35AC6EE2C9E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6E87C8EC-DE1F-4134-B75C-58B81F1A9223}"/>
              </a:ext>
            </a:extLst>
          </p:cNvPr>
          <p:cNvGrpSpPr/>
          <p:nvPr/>
        </p:nvGrpSpPr>
        <p:grpSpPr>
          <a:xfrm>
            <a:off x="9689252" y="5329912"/>
            <a:ext cx="1952493" cy="1088782"/>
            <a:chOff x="395534" y="3737445"/>
            <a:chExt cx="3972999" cy="10887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D00C24-23FB-465E-A8D7-AC8CECB2F6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12F339-9C12-43DC-81DB-7922A3D437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BA1983-712C-42C6-8371-4F793183DED3}"/>
              </a:ext>
            </a:extLst>
          </p:cNvPr>
          <p:cNvGrpSpPr/>
          <p:nvPr/>
        </p:nvGrpSpPr>
        <p:grpSpPr>
          <a:xfrm>
            <a:off x="6645918" y="1515287"/>
            <a:ext cx="4995827" cy="1191037"/>
            <a:chOff x="4822352" y="1916832"/>
            <a:chExt cx="3422056" cy="1191037"/>
          </a:xfrm>
        </p:grpSpPr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EAFE9D98-54FF-46C1-A7C5-00FED9C0A18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47C5E-7BAD-4B49-89CD-AFCDD59D2D3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FCCE8BB-DC63-4346-A3A3-03A9724C353B}"/>
              </a:ext>
            </a:extLst>
          </p:cNvPr>
          <p:cNvSpPr txBox="1"/>
          <p:nvPr/>
        </p:nvSpPr>
        <p:spPr>
          <a:xfrm>
            <a:off x="9330271" y="286136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" name="Down Arrow 4">
            <a:extLst>
              <a:ext uri="{FF2B5EF4-FFF2-40B4-BE49-F238E27FC236}">
                <a16:creationId xmlns:a16="http://schemas.microsoft.com/office/drawing/2014/main" id="{B49F68B6-074C-48D8-9452-6EC4BF28FBF5}"/>
              </a:ext>
            </a:extLst>
          </p:cNvPr>
          <p:cNvSpPr/>
          <p:nvPr/>
        </p:nvSpPr>
        <p:spPr>
          <a:xfrm rot="10800000">
            <a:off x="10814827" y="2926969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E9C55E-909E-4EE0-98D8-A48592A9C31A}"/>
              </a:ext>
            </a:extLst>
          </p:cNvPr>
          <p:cNvGrpSpPr/>
          <p:nvPr/>
        </p:nvGrpSpPr>
        <p:grpSpPr>
          <a:xfrm>
            <a:off x="7217594" y="2967449"/>
            <a:ext cx="1928437" cy="711174"/>
            <a:chOff x="3131840" y="2220253"/>
            <a:chExt cx="3096344" cy="7111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26A782-E653-4F92-A9DA-19A95FAE6A1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1BB063-B584-4E6B-90ED-570839557B1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215444-17F5-4DF2-90A7-CBFE3A073CCA}"/>
              </a:ext>
            </a:extLst>
          </p:cNvPr>
          <p:cNvGrpSpPr/>
          <p:nvPr/>
        </p:nvGrpSpPr>
        <p:grpSpPr>
          <a:xfrm>
            <a:off x="6645918" y="3862167"/>
            <a:ext cx="4995827" cy="1006371"/>
            <a:chOff x="4822352" y="1916832"/>
            <a:chExt cx="3422056" cy="1006371"/>
          </a:xfrm>
        </p:grpSpPr>
        <p:sp>
          <p:nvSpPr>
            <p:cNvPr id="43" name="Text Placeholder 10">
              <a:extLst>
                <a:ext uri="{FF2B5EF4-FFF2-40B4-BE49-F238E27FC236}">
                  <a16:creationId xmlns:a16="http://schemas.microsoft.com/office/drawing/2014/main" id="{26C17C60-0BF8-4BC4-B5AD-E064F51F965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Simple Portfolio  Designed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D82AEC-C75B-46D2-B20E-4DB63CF4D97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5" name="Graphic 3">
            <a:extLst>
              <a:ext uri="{FF2B5EF4-FFF2-40B4-BE49-F238E27FC236}">
                <a16:creationId xmlns:a16="http://schemas.microsoft.com/office/drawing/2014/main" id="{F6B02FFA-BEFE-4FB1-9D27-2913498BC348}"/>
              </a:ext>
            </a:extLst>
          </p:cNvPr>
          <p:cNvGrpSpPr/>
          <p:nvPr/>
        </p:nvGrpSpPr>
        <p:grpSpPr>
          <a:xfrm rot="10800000">
            <a:off x="566432" y="3062973"/>
            <a:ext cx="756188" cy="832764"/>
            <a:chOff x="4214812" y="1357312"/>
            <a:chExt cx="3762375" cy="4143375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08E07B-B232-49A4-9F59-950D19AFB2B6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F10244-05D1-467E-92BE-B94042FC8919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92345D-0577-4018-98BB-7C3CDCDB5713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88A1A59-E032-434B-BE13-CDEA77C4B481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00F553-C1B1-4830-ACE4-DDB56014EF09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97C00A1-E565-4A72-9241-DD03D28B1F66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18EB6A-9138-47CF-AED9-B7EC788D166E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13B87B2-00F0-4641-A09B-42005E748C88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488DB8-4DC0-4868-8466-5D3FD9DEE0FC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715C1-D308-414C-B9D8-ED49A2ABF3E8}"/>
              </a:ext>
            </a:extLst>
          </p:cNvPr>
          <p:cNvSpPr txBox="1"/>
          <p:nvPr/>
        </p:nvSpPr>
        <p:spPr>
          <a:xfrm>
            <a:off x="566305" y="5016528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971C3-0580-4E8A-BB52-6B0FBE26F2B2}"/>
              </a:ext>
            </a:extLst>
          </p:cNvPr>
          <p:cNvSpPr txBox="1"/>
          <p:nvPr/>
        </p:nvSpPr>
        <p:spPr>
          <a:xfrm>
            <a:off x="566305" y="3933918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6"/>
                </a:solidFill>
              </a:rPr>
              <a:t>Simple 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220FE-D3BB-486A-836F-DBD126226F6D}"/>
              </a:ext>
            </a:extLst>
          </p:cNvPr>
          <p:cNvSpPr txBox="1"/>
          <p:nvPr/>
        </p:nvSpPr>
        <p:spPr>
          <a:xfrm>
            <a:off x="657155" y="456477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5C9CDFA4-74A7-4C66-966A-9BF8C34D8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824657"/>
              </p:ext>
            </p:extLst>
          </p:nvPr>
        </p:nvGraphicFramePr>
        <p:xfrm>
          <a:off x="5879976" y="181565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3DC85EC4-649C-4D18-95EF-80F52F915E09}"/>
              </a:ext>
            </a:extLst>
          </p:cNvPr>
          <p:cNvSpPr/>
          <p:nvPr/>
        </p:nvSpPr>
        <p:spPr>
          <a:xfrm>
            <a:off x="909865" y="3126416"/>
            <a:ext cx="457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DEC9B2-8111-42AF-8370-240CC4DF864D}"/>
              </a:ext>
            </a:extLst>
          </p:cNvPr>
          <p:cNvSpPr/>
          <p:nvPr/>
        </p:nvSpPr>
        <p:spPr>
          <a:xfrm>
            <a:off x="909865" y="5993284"/>
            <a:ext cx="457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8D4B5B-F412-4D03-891E-20BE50BB1008}"/>
              </a:ext>
            </a:extLst>
          </p:cNvPr>
          <p:cNvSpPr txBox="1"/>
          <p:nvPr/>
        </p:nvSpPr>
        <p:spPr>
          <a:xfrm>
            <a:off x="909865" y="34070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4615CF-35BF-4D42-A995-7E89C0CAAF0D}"/>
              </a:ext>
            </a:extLst>
          </p:cNvPr>
          <p:cNvSpPr txBox="1"/>
          <p:nvPr/>
        </p:nvSpPr>
        <p:spPr>
          <a:xfrm>
            <a:off x="909865" y="405743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051474-90F4-4525-A95D-3C7E715D8033}"/>
              </a:ext>
            </a:extLst>
          </p:cNvPr>
          <p:cNvSpPr txBox="1"/>
          <p:nvPr/>
        </p:nvSpPr>
        <p:spPr>
          <a:xfrm>
            <a:off x="909865" y="470781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6C224C-C67A-4CD2-90AD-A9895D7FD56F}"/>
              </a:ext>
            </a:extLst>
          </p:cNvPr>
          <p:cNvSpPr txBox="1"/>
          <p:nvPr/>
        </p:nvSpPr>
        <p:spPr>
          <a:xfrm>
            <a:off x="909865" y="535819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그룹 7">
            <a:extLst>
              <a:ext uri="{FF2B5EF4-FFF2-40B4-BE49-F238E27FC236}">
                <a16:creationId xmlns:a16="http://schemas.microsoft.com/office/drawing/2014/main" id="{F593D034-464E-4044-8750-8949D30B55E9}"/>
              </a:ext>
            </a:extLst>
          </p:cNvPr>
          <p:cNvGrpSpPr/>
          <p:nvPr/>
        </p:nvGrpSpPr>
        <p:grpSpPr>
          <a:xfrm>
            <a:off x="909865" y="1794257"/>
            <a:ext cx="4747451" cy="1191038"/>
            <a:chOff x="909865" y="1742886"/>
            <a:chExt cx="3672408" cy="11910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2A9768E-20E3-4159-B632-13E5350E07D9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1DB86B7-AE92-4CB9-8538-306013B287D7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D97F1-F754-4D82-A4CB-55F7D16B0203}"/>
              </a:ext>
            </a:extLst>
          </p:cNvPr>
          <p:cNvSpPr/>
          <p:nvPr/>
        </p:nvSpPr>
        <p:spPr>
          <a:xfrm>
            <a:off x="13971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2F1E55-A644-48E6-8A48-49F87108C0D1}"/>
              </a:ext>
            </a:extLst>
          </p:cNvPr>
          <p:cNvSpPr/>
          <p:nvPr/>
        </p:nvSpPr>
        <p:spPr>
          <a:xfrm>
            <a:off x="37824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B56D8-012A-469A-A6A9-94BD04DF1FD2}"/>
              </a:ext>
            </a:extLst>
          </p:cNvPr>
          <p:cNvSpPr/>
          <p:nvPr/>
        </p:nvSpPr>
        <p:spPr>
          <a:xfrm>
            <a:off x="61676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E0AC9-474A-4336-825D-CCB8CA5614F9}"/>
              </a:ext>
            </a:extLst>
          </p:cNvPr>
          <p:cNvSpPr/>
          <p:nvPr/>
        </p:nvSpPr>
        <p:spPr>
          <a:xfrm>
            <a:off x="85528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252C7-3997-446A-97D2-2A69C1A1BA8A}"/>
              </a:ext>
            </a:extLst>
          </p:cNvPr>
          <p:cNvSpPr/>
          <p:nvPr/>
        </p:nvSpPr>
        <p:spPr>
          <a:xfrm>
            <a:off x="102181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C0B47C57-97C0-48AC-97DD-C28B2347A7F3}"/>
              </a:ext>
            </a:extLst>
          </p:cNvPr>
          <p:cNvSpPr/>
          <p:nvPr/>
        </p:nvSpPr>
        <p:spPr>
          <a:xfrm>
            <a:off x="9034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13104788-96F8-46B7-89D0-7F81ED9AE632}"/>
              </a:ext>
            </a:extLst>
          </p:cNvPr>
          <p:cNvSpPr/>
          <p:nvPr/>
        </p:nvSpPr>
        <p:spPr>
          <a:xfrm>
            <a:off x="3199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072A1A27-3711-45F6-A7FA-06C735146953}"/>
              </a:ext>
            </a:extLst>
          </p:cNvPr>
          <p:cNvSpPr/>
          <p:nvPr/>
        </p:nvSpPr>
        <p:spPr>
          <a:xfrm>
            <a:off x="55391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9ADED082-4D9E-435C-AE36-8684A3C9232C}"/>
              </a:ext>
            </a:extLst>
          </p:cNvPr>
          <p:cNvSpPr/>
          <p:nvPr/>
        </p:nvSpPr>
        <p:spPr>
          <a:xfrm>
            <a:off x="7878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FBFA0-5264-464D-A4BA-EF2C6D55D893}"/>
              </a:ext>
            </a:extLst>
          </p:cNvPr>
          <p:cNvSpPr txBox="1"/>
          <p:nvPr/>
        </p:nvSpPr>
        <p:spPr>
          <a:xfrm>
            <a:off x="15533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EE862-E81C-4BCC-946D-1B7440993C9E}"/>
              </a:ext>
            </a:extLst>
          </p:cNvPr>
          <p:cNvSpPr txBox="1"/>
          <p:nvPr/>
        </p:nvSpPr>
        <p:spPr>
          <a:xfrm>
            <a:off x="39385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EFC79-60AA-4BE5-9FC9-7560227565F6}"/>
              </a:ext>
            </a:extLst>
          </p:cNvPr>
          <p:cNvSpPr txBox="1"/>
          <p:nvPr/>
        </p:nvSpPr>
        <p:spPr>
          <a:xfrm>
            <a:off x="63237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584DD-5C40-4075-A7B9-0B9330D8F01C}"/>
              </a:ext>
            </a:extLst>
          </p:cNvPr>
          <p:cNvSpPr txBox="1"/>
          <p:nvPr/>
        </p:nvSpPr>
        <p:spPr>
          <a:xfrm>
            <a:off x="87323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A458D-5040-43C9-AE3E-36A741E99683}"/>
              </a:ext>
            </a:extLst>
          </p:cNvPr>
          <p:cNvSpPr txBox="1"/>
          <p:nvPr/>
        </p:nvSpPr>
        <p:spPr>
          <a:xfrm>
            <a:off x="10191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71412-95D1-44F4-8761-C438700A793B}"/>
              </a:ext>
            </a:extLst>
          </p:cNvPr>
          <p:cNvSpPr txBox="1"/>
          <p:nvPr/>
        </p:nvSpPr>
        <p:spPr>
          <a:xfrm>
            <a:off x="33258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73ED-CF98-42DB-B104-A95445BDEEBF}"/>
              </a:ext>
            </a:extLst>
          </p:cNvPr>
          <p:cNvSpPr txBox="1"/>
          <p:nvPr/>
        </p:nvSpPr>
        <p:spPr>
          <a:xfrm>
            <a:off x="56618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AB023-7D25-46F3-9898-EEA661E513C1}"/>
              </a:ext>
            </a:extLst>
          </p:cNvPr>
          <p:cNvSpPr txBox="1"/>
          <p:nvPr/>
        </p:nvSpPr>
        <p:spPr>
          <a:xfrm>
            <a:off x="79978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18F3E-E874-42A0-A02C-F5EFDA5224F1}"/>
              </a:ext>
            </a:extLst>
          </p:cNvPr>
          <p:cNvSpPr txBox="1"/>
          <p:nvPr/>
        </p:nvSpPr>
        <p:spPr>
          <a:xfrm>
            <a:off x="103338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58B56-D220-4DCA-A649-8B355F729FD5}"/>
              </a:ext>
            </a:extLst>
          </p:cNvPr>
          <p:cNvSpPr txBox="1"/>
          <p:nvPr/>
        </p:nvSpPr>
        <p:spPr>
          <a:xfrm>
            <a:off x="15533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096236-231B-4739-A495-B72AB469B124}"/>
              </a:ext>
            </a:extLst>
          </p:cNvPr>
          <p:cNvSpPr txBox="1"/>
          <p:nvPr/>
        </p:nvSpPr>
        <p:spPr>
          <a:xfrm>
            <a:off x="39385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62A514-FECB-4D1B-8A62-C23B6A298FA8}"/>
              </a:ext>
            </a:extLst>
          </p:cNvPr>
          <p:cNvSpPr txBox="1"/>
          <p:nvPr/>
        </p:nvSpPr>
        <p:spPr>
          <a:xfrm>
            <a:off x="63237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2E9ED-5BE5-4766-832E-4FAA3EF03A39}"/>
              </a:ext>
            </a:extLst>
          </p:cNvPr>
          <p:cNvSpPr txBox="1"/>
          <p:nvPr/>
        </p:nvSpPr>
        <p:spPr>
          <a:xfrm>
            <a:off x="87123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0949C-B3A8-4631-A2D6-06CE1D15E5E7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63421-B6A2-45ED-81AE-A4F1029AFBC1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5237DA82-63D2-4E84-B2D6-36C80773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113">
            <a:extLst>
              <a:ext uri="{FF2B5EF4-FFF2-40B4-BE49-F238E27FC236}">
                <a16:creationId xmlns:a16="http://schemas.microsoft.com/office/drawing/2014/main" id="{9CD190EA-D0DE-413F-A71B-181333A8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66847-F618-46FA-A1E2-4DB107EBFDDB}"/>
              </a:ext>
            </a:extLst>
          </p:cNvPr>
          <p:cNvSpPr txBox="1"/>
          <p:nvPr/>
        </p:nvSpPr>
        <p:spPr>
          <a:xfrm>
            <a:off x="8511612" y="1685649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EBCD0-E907-4820-8289-59780734C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EAB28BE3-EABB-421E-AC96-3C34376D3929}"/>
              </a:ext>
            </a:extLst>
          </p:cNvPr>
          <p:cNvSpPr/>
          <p:nvPr/>
        </p:nvSpPr>
        <p:spPr>
          <a:xfrm>
            <a:off x="1899354" y="1805604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1372FE82-46E0-44E3-A539-692B18674E68}"/>
              </a:ext>
            </a:extLst>
          </p:cNvPr>
          <p:cNvSpPr/>
          <p:nvPr/>
        </p:nvSpPr>
        <p:spPr>
          <a:xfrm>
            <a:off x="4708048" y="1805603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7">
            <a:extLst>
              <a:ext uri="{FF2B5EF4-FFF2-40B4-BE49-F238E27FC236}">
                <a16:creationId xmlns:a16="http://schemas.microsoft.com/office/drawing/2014/main" id="{A746B8FB-CC7A-4889-9FA6-E869E416D939}"/>
              </a:ext>
            </a:extLst>
          </p:cNvPr>
          <p:cNvSpPr/>
          <p:nvPr/>
        </p:nvSpPr>
        <p:spPr>
          <a:xfrm>
            <a:off x="3303701" y="1805603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AB7C46-F1EC-41FE-A0CD-184446FDD6BB}"/>
              </a:ext>
            </a:extLst>
          </p:cNvPr>
          <p:cNvSpPr/>
          <p:nvPr/>
        </p:nvSpPr>
        <p:spPr>
          <a:xfrm rot="8100000">
            <a:off x="4867137" y="1901821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350432-FBC0-4E39-9C94-9407BC74E337}"/>
              </a:ext>
            </a:extLst>
          </p:cNvPr>
          <p:cNvSpPr/>
          <p:nvPr/>
        </p:nvSpPr>
        <p:spPr>
          <a:xfrm rot="1023001">
            <a:off x="3453959" y="1929087"/>
            <a:ext cx="456349" cy="505731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3907D4-61F6-4A53-898A-5ECF23C7FFE0}"/>
              </a:ext>
            </a:extLst>
          </p:cNvPr>
          <p:cNvSpPr/>
          <p:nvPr/>
        </p:nvSpPr>
        <p:spPr>
          <a:xfrm>
            <a:off x="2098438" y="1954242"/>
            <a:ext cx="355892" cy="453724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AFFEA7-92F5-4913-9657-524E2FB9595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006EA13C-7C40-49C5-9271-660D3890912E}"/>
              </a:ext>
            </a:extLst>
          </p:cNvPr>
          <p:cNvSpPr/>
          <p:nvPr/>
        </p:nvSpPr>
        <p:spPr>
          <a:xfrm rot="16200000">
            <a:off x="3885538" y="1823056"/>
            <a:ext cx="1468576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C4D0D33C-8B81-4160-B237-FF42E46279CC}"/>
              </a:ext>
            </a:extLst>
          </p:cNvPr>
          <p:cNvSpPr/>
          <p:nvPr/>
        </p:nvSpPr>
        <p:spPr>
          <a:xfrm rot="5400000">
            <a:off x="6842298" y="4582318"/>
            <a:ext cx="1468576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294FA-6DA1-42DF-83F9-10760D0DD398}"/>
              </a:ext>
            </a:extLst>
          </p:cNvPr>
          <p:cNvGrpSpPr/>
          <p:nvPr/>
        </p:nvGrpSpPr>
        <p:grpSpPr>
          <a:xfrm>
            <a:off x="7940100" y="1752358"/>
            <a:ext cx="3384391" cy="672313"/>
            <a:chOff x="4965552" y="1768882"/>
            <a:chExt cx="2583556" cy="672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98ACB9-53CA-43E6-868A-FE0A9F75793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3EB75-40EB-4DCF-8AF7-E63602B254F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6794C-D284-4E12-B527-5D1119A94F70}"/>
              </a:ext>
            </a:extLst>
          </p:cNvPr>
          <p:cNvGrpSpPr/>
          <p:nvPr/>
        </p:nvGrpSpPr>
        <p:grpSpPr>
          <a:xfrm>
            <a:off x="7940100" y="2453182"/>
            <a:ext cx="3384391" cy="672313"/>
            <a:chOff x="4965552" y="1768882"/>
            <a:chExt cx="2583556" cy="6723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370259-ACCC-4F42-A9AF-ABAA7ACAEBC6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DD61B4-C108-47FA-B6D4-837A1034441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A069D-F51C-42EF-8C57-617C5E5625AF}"/>
              </a:ext>
            </a:extLst>
          </p:cNvPr>
          <p:cNvGrpSpPr/>
          <p:nvPr/>
        </p:nvGrpSpPr>
        <p:grpSpPr>
          <a:xfrm>
            <a:off x="7940100" y="3154006"/>
            <a:ext cx="3384391" cy="672313"/>
            <a:chOff x="4965552" y="1768882"/>
            <a:chExt cx="2583556" cy="67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B98628-3694-42BB-8709-A33B072F46C2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D0B0E-7C0F-407D-B536-847B49C276B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6">
            <a:extLst>
              <a:ext uri="{FF2B5EF4-FFF2-40B4-BE49-F238E27FC236}">
                <a16:creationId xmlns:a16="http://schemas.microsoft.com/office/drawing/2014/main" id="{A67E9650-B957-443B-BEDB-EF2CF9DC935A}"/>
              </a:ext>
            </a:extLst>
          </p:cNvPr>
          <p:cNvSpPr/>
          <p:nvPr/>
        </p:nvSpPr>
        <p:spPr>
          <a:xfrm>
            <a:off x="5540831" y="1642817"/>
            <a:ext cx="2917371" cy="1277063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7C45CE8-A011-4834-9F0E-DBD359F23825}"/>
              </a:ext>
            </a:extLst>
          </p:cNvPr>
          <p:cNvSpPr/>
          <p:nvPr/>
        </p:nvSpPr>
        <p:spPr>
          <a:xfrm>
            <a:off x="7023190" y="2577477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1BD7CDD3-E04A-42F9-B3D4-EE47FF6F4B2E}"/>
              </a:ext>
            </a:extLst>
          </p:cNvPr>
          <p:cNvSpPr/>
          <p:nvPr/>
        </p:nvSpPr>
        <p:spPr>
          <a:xfrm>
            <a:off x="7436846" y="347738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14731-A637-42DE-A891-8895DC75F1A0}"/>
              </a:ext>
            </a:extLst>
          </p:cNvPr>
          <p:cNvGrpSpPr/>
          <p:nvPr/>
        </p:nvGrpSpPr>
        <p:grpSpPr>
          <a:xfrm>
            <a:off x="888022" y="4047360"/>
            <a:ext cx="3391027" cy="672313"/>
            <a:chOff x="4965552" y="1768882"/>
            <a:chExt cx="2583556" cy="672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484A29-2B63-470B-A62C-2F1C081C4946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006FC-4BF9-431F-BE6D-2211862B362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ADDDD0-D7CA-4FD2-8340-B25BD8D48CB0}"/>
              </a:ext>
            </a:extLst>
          </p:cNvPr>
          <p:cNvGrpSpPr/>
          <p:nvPr/>
        </p:nvGrpSpPr>
        <p:grpSpPr>
          <a:xfrm>
            <a:off x="888022" y="4743788"/>
            <a:ext cx="3391027" cy="672313"/>
            <a:chOff x="4965552" y="1768882"/>
            <a:chExt cx="2583556" cy="672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7FCACE-8905-4CD4-91C2-47C6F360864F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6A3DCD-D0AC-4E81-BE30-49B6AA471B2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6C24EA-FFC2-4CAC-89B6-21E417F5A7BF}"/>
              </a:ext>
            </a:extLst>
          </p:cNvPr>
          <p:cNvGrpSpPr/>
          <p:nvPr/>
        </p:nvGrpSpPr>
        <p:grpSpPr>
          <a:xfrm>
            <a:off x="888022" y="544021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5CC60C-13A4-4275-84EE-75248136239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0EC1CA-E44E-432E-8665-40AC98611F7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79">
            <a:extLst>
              <a:ext uri="{FF2B5EF4-FFF2-40B4-BE49-F238E27FC236}">
                <a16:creationId xmlns:a16="http://schemas.microsoft.com/office/drawing/2014/main" id="{AF1DC7F4-68D2-4072-AB0F-DDCD25F47A57}"/>
              </a:ext>
            </a:extLst>
          </p:cNvPr>
          <p:cNvSpPr/>
          <p:nvPr/>
        </p:nvSpPr>
        <p:spPr>
          <a:xfrm flipH="1" flipV="1">
            <a:off x="3719737" y="5060918"/>
            <a:ext cx="2917371" cy="1132835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80">
            <a:extLst>
              <a:ext uri="{FF2B5EF4-FFF2-40B4-BE49-F238E27FC236}">
                <a16:creationId xmlns:a16="http://schemas.microsoft.com/office/drawing/2014/main" id="{1F32A665-C1A8-4197-AB14-E7F27AB8C4AD}"/>
              </a:ext>
            </a:extLst>
          </p:cNvPr>
          <p:cNvSpPr/>
          <p:nvPr/>
        </p:nvSpPr>
        <p:spPr>
          <a:xfrm rot="10800000">
            <a:off x="4296678" y="5282554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81">
            <a:extLst>
              <a:ext uri="{FF2B5EF4-FFF2-40B4-BE49-F238E27FC236}">
                <a16:creationId xmlns:a16="http://schemas.microsoft.com/office/drawing/2014/main" id="{908483BF-06D2-467A-89D2-D494753559BE}"/>
              </a:ext>
            </a:extLst>
          </p:cNvPr>
          <p:cNvSpPr/>
          <p:nvPr/>
        </p:nvSpPr>
        <p:spPr>
          <a:xfrm rot="10800000">
            <a:off x="4296678" y="438351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47BC27-F563-4E83-93DC-71AEEF704944}"/>
              </a:ext>
            </a:extLst>
          </p:cNvPr>
          <p:cNvGrpSpPr/>
          <p:nvPr/>
        </p:nvGrpSpPr>
        <p:grpSpPr>
          <a:xfrm>
            <a:off x="8516065" y="4751981"/>
            <a:ext cx="2711712" cy="1068786"/>
            <a:chOff x="270023" y="1671304"/>
            <a:chExt cx="2279585" cy="10794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DCDE04-F04B-4B95-BE8B-7C73B056B29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2C758D-78B1-48C6-BD9A-5A2248A19C7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BB83D5-43DC-4D6B-97EA-7520EA2967F5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0C1A42-2B5B-4813-93EF-BC903472F00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97FBE8-6DBC-48F8-987C-5E7ED9A307C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E0BC6D-A410-45AD-A321-409B40B0FD43}"/>
              </a:ext>
            </a:extLst>
          </p:cNvPr>
          <p:cNvGrpSpPr/>
          <p:nvPr/>
        </p:nvGrpSpPr>
        <p:grpSpPr>
          <a:xfrm>
            <a:off x="4804222" y="1983399"/>
            <a:ext cx="2583556" cy="3900173"/>
            <a:chOff x="3253514" y="1896261"/>
            <a:chExt cx="2398606" cy="362097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326083-B59F-4D19-ACF2-F4F8AC74FA29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B792E372-60F9-4FEE-AA64-1C3869D704B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1F29953-E9F5-466D-A79D-93AB614F4D44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4" name="Hexagon 43">
                  <a:extLst>
                    <a:ext uri="{FF2B5EF4-FFF2-40B4-BE49-F238E27FC236}">
                      <a16:creationId xmlns:a16="http://schemas.microsoft.com/office/drawing/2014/main" id="{5AE3631A-E3FE-472B-8D6F-B9FFB91FF215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Hexagon 44">
                  <a:extLst>
                    <a:ext uri="{FF2B5EF4-FFF2-40B4-BE49-F238E27FC236}">
                      <a16:creationId xmlns:a16="http://schemas.microsoft.com/office/drawing/2014/main" id="{F4391D72-1A58-4B64-908A-400539798E96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C3EDE7-8BD9-4D95-ABFD-91B1CC9E201F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46EEF7F4-60C0-4DD3-8ED0-2A06811C3A0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C648198-0095-4F9B-9E08-24002F93318D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912202D8-188D-4712-9C7C-3AB5E62A876E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190C9686-20EB-4F8F-AB01-A53D57BB162F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1CE60A-2288-47D1-AA25-AE5554B9481F}"/>
              </a:ext>
            </a:extLst>
          </p:cNvPr>
          <p:cNvSpPr/>
          <p:nvPr/>
        </p:nvSpPr>
        <p:spPr>
          <a:xfrm>
            <a:off x="5599940" y="5185268"/>
            <a:ext cx="508926" cy="297973"/>
          </a:xfrm>
          <a:custGeom>
            <a:avLst/>
            <a:gdLst>
              <a:gd name="connsiteX0" fmla="*/ 1 w 1481168"/>
              <a:gd name="connsiteY0" fmla="*/ 646239 h 867215"/>
              <a:gd name="connsiteX1" fmla="*/ 1481168 w 1481168"/>
              <a:gd name="connsiteY1" fmla="*/ 646239 h 867215"/>
              <a:gd name="connsiteX2" fmla="*/ 1481168 w 1481168"/>
              <a:gd name="connsiteY2" fmla="*/ 756727 h 867215"/>
              <a:gd name="connsiteX3" fmla="*/ 1370680 w 1481168"/>
              <a:gd name="connsiteY3" fmla="*/ 867215 h 867215"/>
              <a:gd name="connsiteX4" fmla="*/ 110489 w 1481168"/>
              <a:gd name="connsiteY4" fmla="*/ 867215 h 867215"/>
              <a:gd name="connsiteX5" fmla="*/ 1 w 1481168"/>
              <a:gd name="connsiteY5" fmla="*/ 756727 h 867215"/>
              <a:gd name="connsiteX6" fmla="*/ 464613 w 1481168"/>
              <a:gd name="connsiteY6" fmla="*/ 354904 h 867215"/>
              <a:gd name="connsiteX7" fmla="*/ 372591 w 1481168"/>
              <a:gd name="connsiteY7" fmla="*/ 395238 h 867215"/>
              <a:gd name="connsiteX8" fmla="*/ 352976 w 1481168"/>
              <a:gd name="connsiteY8" fmla="*/ 423630 h 867215"/>
              <a:gd name="connsiteX9" fmla="*/ 352920 w 1481168"/>
              <a:gd name="connsiteY9" fmla="*/ 423601 h 867215"/>
              <a:gd name="connsiteX10" fmla="*/ 280526 w 1481168"/>
              <a:gd name="connsiteY10" fmla="*/ 468250 h 867215"/>
              <a:gd name="connsiteX11" fmla="*/ 208165 w 1481168"/>
              <a:gd name="connsiteY11" fmla="*/ 423547 h 867215"/>
              <a:gd name="connsiteX12" fmla="*/ 168772 w 1481168"/>
              <a:gd name="connsiteY12" fmla="*/ 443282 h 867215"/>
              <a:gd name="connsiteX13" fmla="*/ 280510 w 1481168"/>
              <a:gd name="connsiteY13" fmla="*/ 512309 h 867215"/>
              <a:gd name="connsiteX14" fmla="*/ 372532 w 1481168"/>
              <a:gd name="connsiteY14" fmla="*/ 471976 h 867215"/>
              <a:gd name="connsiteX15" fmla="*/ 392147 w 1481168"/>
              <a:gd name="connsiteY15" fmla="*/ 443583 h 867215"/>
              <a:gd name="connsiteX16" fmla="*/ 392203 w 1481168"/>
              <a:gd name="connsiteY16" fmla="*/ 443612 h 867215"/>
              <a:gd name="connsiteX17" fmla="*/ 464597 w 1481168"/>
              <a:gd name="connsiteY17" fmla="*/ 398964 h 867215"/>
              <a:gd name="connsiteX18" fmla="*/ 536958 w 1481168"/>
              <a:gd name="connsiteY18" fmla="*/ 443666 h 867215"/>
              <a:gd name="connsiteX19" fmla="*/ 537033 w 1481168"/>
              <a:gd name="connsiteY19" fmla="*/ 443628 h 867215"/>
              <a:gd name="connsiteX20" fmla="*/ 556539 w 1481168"/>
              <a:gd name="connsiteY20" fmla="*/ 471908 h 867215"/>
              <a:gd name="connsiteX21" fmla="*/ 648531 w 1481168"/>
              <a:gd name="connsiteY21" fmla="*/ 512309 h 867215"/>
              <a:gd name="connsiteX22" fmla="*/ 740554 w 1481168"/>
              <a:gd name="connsiteY22" fmla="*/ 471976 h 867215"/>
              <a:gd name="connsiteX23" fmla="*/ 760168 w 1481168"/>
              <a:gd name="connsiteY23" fmla="*/ 443584 h 867215"/>
              <a:gd name="connsiteX24" fmla="*/ 760224 w 1481168"/>
              <a:gd name="connsiteY24" fmla="*/ 443612 h 867215"/>
              <a:gd name="connsiteX25" fmla="*/ 832618 w 1481168"/>
              <a:gd name="connsiteY25" fmla="*/ 398964 h 867215"/>
              <a:gd name="connsiteX26" fmla="*/ 904978 w 1481168"/>
              <a:gd name="connsiteY26" fmla="*/ 443666 h 867215"/>
              <a:gd name="connsiteX27" fmla="*/ 905054 w 1481168"/>
              <a:gd name="connsiteY27" fmla="*/ 443628 h 867215"/>
              <a:gd name="connsiteX28" fmla="*/ 924559 w 1481168"/>
              <a:gd name="connsiteY28" fmla="*/ 471908 h 867215"/>
              <a:gd name="connsiteX29" fmla="*/ 1016552 w 1481168"/>
              <a:gd name="connsiteY29" fmla="*/ 512309 h 867215"/>
              <a:gd name="connsiteX30" fmla="*/ 1108574 w 1481168"/>
              <a:gd name="connsiteY30" fmla="*/ 471976 h 867215"/>
              <a:gd name="connsiteX31" fmla="*/ 1128189 w 1481168"/>
              <a:gd name="connsiteY31" fmla="*/ 443583 h 867215"/>
              <a:gd name="connsiteX32" fmla="*/ 1128245 w 1481168"/>
              <a:gd name="connsiteY32" fmla="*/ 443612 h 867215"/>
              <a:gd name="connsiteX33" fmla="*/ 1200640 w 1481168"/>
              <a:gd name="connsiteY33" fmla="*/ 398964 h 867215"/>
              <a:gd name="connsiteX34" fmla="*/ 1273000 w 1481168"/>
              <a:gd name="connsiteY34" fmla="*/ 443666 h 867215"/>
              <a:gd name="connsiteX35" fmla="*/ 1312393 w 1481168"/>
              <a:gd name="connsiteY35" fmla="*/ 423932 h 867215"/>
              <a:gd name="connsiteX36" fmla="*/ 1200656 w 1481168"/>
              <a:gd name="connsiteY36" fmla="*/ 354904 h 867215"/>
              <a:gd name="connsiteX37" fmla="*/ 1108634 w 1481168"/>
              <a:gd name="connsiteY37" fmla="*/ 395238 h 867215"/>
              <a:gd name="connsiteX38" fmla="*/ 1089019 w 1481168"/>
              <a:gd name="connsiteY38" fmla="*/ 423630 h 867215"/>
              <a:gd name="connsiteX39" fmla="*/ 1088963 w 1481168"/>
              <a:gd name="connsiteY39" fmla="*/ 423601 h 867215"/>
              <a:gd name="connsiteX40" fmla="*/ 1016568 w 1481168"/>
              <a:gd name="connsiteY40" fmla="*/ 468250 h 867215"/>
              <a:gd name="connsiteX41" fmla="*/ 944208 w 1481168"/>
              <a:gd name="connsiteY41" fmla="*/ 423547 h 867215"/>
              <a:gd name="connsiteX42" fmla="*/ 944132 w 1481168"/>
              <a:gd name="connsiteY42" fmla="*/ 423585 h 867215"/>
              <a:gd name="connsiteX43" fmla="*/ 924627 w 1481168"/>
              <a:gd name="connsiteY43" fmla="*/ 395306 h 867215"/>
              <a:gd name="connsiteX44" fmla="*/ 832634 w 1481168"/>
              <a:gd name="connsiteY44" fmla="*/ 354904 h 867215"/>
              <a:gd name="connsiteX45" fmla="*/ 740612 w 1481168"/>
              <a:gd name="connsiteY45" fmla="*/ 395238 h 867215"/>
              <a:gd name="connsiteX46" fmla="*/ 720997 w 1481168"/>
              <a:gd name="connsiteY46" fmla="*/ 423629 h 867215"/>
              <a:gd name="connsiteX47" fmla="*/ 720942 w 1481168"/>
              <a:gd name="connsiteY47" fmla="*/ 423601 h 867215"/>
              <a:gd name="connsiteX48" fmla="*/ 648548 w 1481168"/>
              <a:gd name="connsiteY48" fmla="*/ 468250 h 867215"/>
              <a:gd name="connsiteX49" fmla="*/ 576187 w 1481168"/>
              <a:gd name="connsiteY49" fmla="*/ 423547 h 867215"/>
              <a:gd name="connsiteX50" fmla="*/ 576111 w 1481168"/>
              <a:gd name="connsiteY50" fmla="*/ 423585 h 867215"/>
              <a:gd name="connsiteX51" fmla="*/ 556606 w 1481168"/>
              <a:gd name="connsiteY51" fmla="*/ 395306 h 867215"/>
              <a:gd name="connsiteX52" fmla="*/ 464613 w 1481168"/>
              <a:gd name="connsiteY52" fmla="*/ 354904 h 867215"/>
              <a:gd name="connsiteX53" fmla="*/ 140022 w 1481168"/>
              <a:gd name="connsiteY53" fmla="*/ 293585 h 867215"/>
              <a:gd name="connsiteX54" fmla="*/ 1341146 w 1481168"/>
              <a:gd name="connsiteY54" fmla="*/ 293585 h 867215"/>
              <a:gd name="connsiteX55" fmla="*/ 1481168 w 1481168"/>
              <a:gd name="connsiteY55" fmla="*/ 433607 h 867215"/>
              <a:gd name="connsiteX56" fmla="*/ 1481167 w 1481168"/>
              <a:gd name="connsiteY56" fmla="*/ 433607 h 867215"/>
              <a:gd name="connsiteX57" fmla="*/ 1341145 w 1481168"/>
              <a:gd name="connsiteY57" fmla="*/ 573629 h 867215"/>
              <a:gd name="connsiteX58" fmla="*/ 140022 w 1481168"/>
              <a:gd name="connsiteY58" fmla="*/ 573628 h 867215"/>
              <a:gd name="connsiteX59" fmla="*/ 11004 w 1481168"/>
              <a:gd name="connsiteY59" fmla="*/ 488109 h 867215"/>
              <a:gd name="connsiteX60" fmla="*/ 0 w 1481168"/>
              <a:gd name="connsiteY60" fmla="*/ 433607 h 867215"/>
              <a:gd name="connsiteX61" fmla="*/ 11004 w 1481168"/>
              <a:gd name="connsiteY61" fmla="*/ 379104 h 867215"/>
              <a:gd name="connsiteX62" fmla="*/ 140022 w 1481168"/>
              <a:gd name="connsiteY62" fmla="*/ 293585 h 867215"/>
              <a:gd name="connsiteX63" fmla="*/ 110489 w 1481168"/>
              <a:gd name="connsiteY63" fmla="*/ 0 h 867215"/>
              <a:gd name="connsiteX64" fmla="*/ 1370680 w 1481168"/>
              <a:gd name="connsiteY64" fmla="*/ 0 h 867215"/>
              <a:gd name="connsiteX65" fmla="*/ 1481168 w 1481168"/>
              <a:gd name="connsiteY65" fmla="*/ 110488 h 867215"/>
              <a:gd name="connsiteX66" fmla="*/ 1481168 w 1481168"/>
              <a:gd name="connsiteY66" fmla="*/ 220976 h 867215"/>
              <a:gd name="connsiteX67" fmla="*/ 1 w 1481168"/>
              <a:gd name="connsiteY67" fmla="*/ 220976 h 867215"/>
              <a:gd name="connsiteX68" fmla="*/ 1 w 1481168"/>
              <a:gd name="connsiteY68" fmla="*/ 110488 h 867215"/>
              <a:gd name="connsiteX69" fmla="*/ 110489 w 1481168"/>
              <a:gd name="connsiteY69" fmla="*/ 0 h 8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81168" h="867215">
                <a:moveTo>
                  <a:pt x="1" y="646239"/>
                </a:moveTo>
                <a:lnTo>
                  <a:pt x="1481168" y="646239"/>
                </a:lnTo>
                <a:lnTo>
                  <a:pt x="1481168" y="756727"/>
                </a:lnTo>
                <a:cubicBezTo>
                  <a:pt x="1481168" y="817748"/>
                  <a:pt x="1431701" y="867215"/>
                  <a:pt x="1370680" y="867215"/>
                </a:cubicBezTo>
                <a:lnTo>
                  <a:pt x="110489" y="867215"/>
                </a:lnTo>
                <a:cubicBezTo>
                  <a:pt x="49468" y="867215"/>
                  <a:pt x="1" y="817748"/>
                  <a:pt x="1" y="756727"/>
                </a:cubicBezTo>
                <a:close/>
                <a:moveTo>
                  <a:pt x="464613" y="354904"/>
                </a:moveTo>
                <a:cubicBezTo>
                  <a:pt x="429135" y="354891"/>
                  <a:pt x="395929" y="369897"/>
                  <a:pt x="372591" y="395238"/>
                </a:cubicBezTo>
                <a:lnTo>
                  <a:pt x="352976" y="423630"/>
                </a:lnTo>
                <a:lnTo>
                  <a:pt x="352920" y="423601"/>
                </a:lnTo>
                <a:cubicBezTo>
                  <a:pt x="339179" y="450982"/>
                  <a:pt x="311161" y="468261"/>
                  <a:pt x="280526" y="468250"/>
                </a:cubicBezTo>
                <a:cubicBezTo>
                  <a:pt x="249891" y="468238"/>
                  <a:pt x="221886" y="450937"/>
                  <a:pt x="208165" y="423547"/>
                </a:cubicBezTo>
                <a:lnTo>
                  <a:pt x="168772" y="443282"/>
                </a:lnTo>
                <a:cubicBezTo>
                  <a:pt x="189959" y="485576"/>
                  <a:pt x="233204" y="512292"/>
                  <a:pt x="280510" y="512309"/>
                </a:cubicBezTo>
                <a:cubicBezTo>
                  <a:pt x="315989" y="512323"/>
                  <a:pt x="349194" y="497317"/>
                  <a:pt x="372532" y="471976"/>
                </a:cubicBezTo>
                <a:lnTo>
                  <a:pt x="392147" y="443583"/>
                </a:lnTo>
                <a:lnTo>
                  <a:pt x="392203" y="443612"/>
                </a:lnTo>
                <a:cubicBezTo>
                  <a:pt x="405944" y="416231"/>
                  <a:pt x="433962" y="398952"/>
                  <a:pt x="464597" y="398964"/>
                </a:cubicBezTo>
                <a:cubicBezTo>
                  <a:pt x="495232" y="398976"/>
                  <a:pt x="523237" y="416276"/>
                  <a:pt x="536958" y="443666"/>
                </a:cubicBezTo>
                <a:lnTo>
                  <a:pt x="537033" y="443628"/>
                </a:lnTo>
                <a:lnTo>
                  <a:pt x="556539" y="471908"/>
                </a:lnTo>
                <a:cubicBezTo>
                  <a:pt x="579858" y="497265"/>
                  <a:pt x="613052" y="512296"/>
                  <a:pt x="648531" y="512309"/>
                </a:cubicBezTo>
                <a:cubicBezTo>
                  <a:pt x="684010" y="512323"/>
                  <a:pt x="717216" y="497317"/>
                  <a:pt x="740554" y="471976"/>
                </a:cubicBezTo>
                <a:lnTo>
                  <a:pt x="760168" y="443584"/>
                </a:lnTo>
                <a:lnTo>
                  <a:pt x="760224" y="443612"/>
                </a:lnTo>
                <a:cubicBezTo>
                  <a:pt x="773965" y="416231"/>
                  <a:pt x="801983" y="398952"/>
                  <a:pt x="832618" y="398964"/>
                </a:cubicBezTo>
                <a:cubicBezTo>
                  <a:pt x="863253" y="398976"/>
                  <a:pt x="891257" y="416276"/>
                  <a:pt x="904978" y="443666"/>
                </a:cubicBezTo>
                <a:lnTo>
                  <a:pt x="905054" y="443628"/>
                </a:lnTo>
                <a:lnTo>
                  <a:pt x="924559" y="471908"/>
                </a:lnTo>
                <a:cubicBezTo>
                  <a:pt x="947878" y="497265"/>
                  <a:pt x="981073" y="512296"/>
                  <a:pt x="1016552" y="512309"/>
                </a:cubicBezTo>
                <a:cubicBezTo>
                  <a:pt x="1052031" y="512323"/>
                  <a:pt x="1085237" y="497317"/>
                  <a:pt x="1108574" y="471976"/>
                </a:cubicBezTo>
                <a:lnTo>
                  <a:pt x="1128189" y="443583"/>
                </a:lnTo>
                <a:lnTo>
                  <a:pt x="1128245" y="443612"/>
                </a:lnTo>
                <a:cubicBezTo>
                  <a:pt x="1141987" y="416231"/>
                  <a:pt x="1170005" y="398952"/>
                  <a:pt x="1200640" y="398964"/>
                </a:cubicBezTo>
                <a:cubicBezTo>
                  <a:pt x="1231274" y="398976"/>
                  <a:pt x="1259279" y="416276"/>
                  <a:pt x="1273000" y="443666"/>
                </a:cubicBezTo>
                <a:lnTo>
                  <a:pt x="1312393" y="423932"/>
                </a:lnTo>
                <a:cubicBezTo>
                  <a:pt x="1291206" y="381637"/>
                  <a:pt x="1247961" y="354922"/>
                  <a:pt x="1200656" y="354904"/>
                </a:cubicBezTo>
                <a:cubicBezTo>
                  <a:pt x="1165177" y="354891"/>
                  <a:pt x="1131971" y="369897"/>
                  <a:pt x="1108634" y="395238"/>
                </a:cubicBezTo>
                <a:lnTo>
                  <a:pt x="1089019" y="423630"/>
                </a:lnTo>
                <a:lnTo>
                  <a:pt x="1088963" y="423601"/>
                </a:lnTo>
                <a:cubicBezTo>
                  <a:pt x="1075221" y="450982"/>
                  <a:pt x="1047203" y="468261"/>
                  <a:pt x="1016568" y="468250"/>
                </a:cubicBezTo>
                <a:cubicBezTo>
                  <a:pt x="985933" y="468238"/>
                  <a:pt x="957929" y="450937"/>
                  <a:pt x="944208" y="423547"/>
                </a:cubicBezTo>
                <a:lnTo>
                  <a:pt x="944132" y="423585"/>
                </a:lnTo>
                <a:lnTo>
                  <a:pt x="924627" y="395306"/>
                </a:lnTo>
                <a:cubicBezTo>
                  <a:pt x="901308" y="369948"/>
                  <a:pt x="868113" y="354918"/>
                  <a:pt x="832634" y="354904"/>
                </a:cubicBezTo>
                <a:cubicBezTo>
                  <a:pt x="797155" y="354891"/>
                  <a:pt x="763949" y="369897"/>
                  <a:pt x="740612" y="395238"/>
                </a:cubicBezTo>
                <a:lnTo>
                  <a:pt x="720997" y="423629"/>
                </a:lnTo>
                <a:lnTo>
                  <a:pt x="720942" y="423601"/>
                </a:lnTo>
                <a:cubicBezTo>
                  <a:pt x="707200" y="450982"/>
                  <a:pt x="679183" y="468261"/>
                  <a:pt x="648548" y="468250"/>
                </a:cubicBezTo>
                <a:cubicBezTo>
                  <a:pt x="617913" y="468238"/>
                  <a:pt x="589908" y="450937"/>
                  <a:pt x="576187" y="423547"/>
                </a:cubicBezTo>
                <a:lnTo>
                  <a:pt x="576111" y="423585"/>
                </a:lnTo>
                <a:lnTo>
                  <a:pt x="556606" y="395306"/>
                </a:lnTo>
                <a:cubicBezTo>
                  <a:pt x="533287" y="369948"/>
                  <a:pt x="500092" y="354918"/>
                  <a:pt x="464613" y="354904"/>
                </a:cubicBezTo>
                <a:close/>
                <a:moveTo>
                  <a:pt x="140022" y="293585"/>
                </a:moveTo>
                <a:lnTo>
                  <a:pt x="1341146" y="293585"/>
                </a:lnTo>
                <a:cubicBezTo>
                  <a:pt x="1418478" y="293585"/>
                  <a:pt x="1481168" y="356275"/>
                  <a:pt x="1481168" y="433607"/>
                </a:cubicBezTo>
                <a:lnTo>
                  <a:pt x="1481167" y="433607"/>
                </a:lnTo>
                <a:cubicBezTo>
                  <a:pt x="1481167" y="510939"/>
                  <a:pt x="1418477" y="573629"/>
                  <a:pt x="1341145" y="573629"/>
                </a:cubicBezTo>
                <a:lnTo>
                  <a:pt x="140022" y="573628"/>
                </a:lnTo>
                <a:cubicBezTo>
                  <a:pt x="82023" y="573628"/>
                  <a:pt x="32260" y="538365"/>
                  <a:pt x="11004" y="488109"/>
                </a:cubicBezTo>
                <a:lnTo>
                  <a:pt x="0" y="433607"/>
                </a:lnTo>
                <a:lnTo>
                  <a:pt x="11004" y="379104"/>
                </a:lnTo>
                <a:cubicBezTo>
                  <a:pt x="32260" y="328848"/>
                  <a:pt x="82023" y="293585"/>
                  <a:pt x="140022" y="293585"/>
                </a:cubicBezTo>
                <a:close/>
                <a:moveTo>
                  <a:pt x="110489" y="0"/>
                </a:moveTo>
                <a:lnTo>
                  <a:pt x="1370680" y="0"/>
                </a:lnTo>
                <a:cubicBezTo>
                  <a:pt x="1431701" y="0"/>
                  <a:pt x="1481168" y="49467"/>
                  <a:pt x="1481168" y="110488"/>
                </a:cubicBezTo>
                <a:lnTo>
                  <a:pt x="1481168" y="220976"/>
                </a:lnTo>
                <a:lnTo>
                  <a:pt x="1" y="220976"/>
                </a:lnTo>
                <a:lnTo>
                  <a:pt x="1" y="110488"/>
                </a:lnTo>
                <a:cubicBezTo>
                  <a:pt x="1" y="49467"/>
                  <a:pt x="49468" y="0"/>
                  <a:pt x="110489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EA09CE2-C7F5-42A0-A05E-275E4D6C4366}"/>
              </a:ext>
            </a:extLst>
          </p:cNvPr>
          <p:cNvSpPr/>
          <p:nvPr/>
        </p:nvSpPr>
        <p:spPr>
          <a:xfrm rot="353867">
            <a:off x="5091147" y="4132262"/>
            <a:ext cx="497756" cy="405940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D5DDC90-E464-4D38-BFAC-D47B7EBBC920}"/>
              </a:ext>
            </a:extLst>
          </p:cNvPr>
          <p:cNvSpPr/>
          <p:nvPr/>
        </p:nvSpPr>
        <p:spPr>
          <a:xfrm>
            <a:off x="6096000" y="4279034"/>
            <a:ext cx="602075" cy="335423"/>
          </a:xfrm>
          <a:custGeom>
            <a:avLst/>
            <a:gdLst>
              <a:gd name="connsiteX0" fmla="*/ 109542 w 838583"/>
              <a:gd name="connsiteY0" fmla="*/ 172709 h 467185"/>
              <a:gd name="connsiteX1" fmla="*/ 101647 w 838583"/>
              <a:gd name="connsiteY1" fmla="*/ 180704 h 467185"/>
              <a:gd name="connsiteX2" fmla="*/ 109591 w 838583"/>
              <a:gd name="connsiteY2" fmla="*/ 199771 h 467185"/>
              <a:gd name="connsiteX3" fmla="*/ 386466 w 838583"/>
              <a:gd name="connsiteY3" fmla="*/ 310998 h 467185"/>
              <a:gd name="connsiteX4" fmla="*/ 405533 w 838583"/>
              <a:gd name="connsiteY4" fmla="*/ 303053 h 467185"/>
              <a:gd name="connsiteX5" fmla="*/ 397589 w 838583"/>
              <a:gd name="connsiteY5" fmla="*/ 283986 h 467185"/>
              <a:gd name="connsiteX6" fmla="*/ 120714 w 838583"/>
              <a:gd name="connsiteY6" fmla="*/ 172759 h 467185"/>
              <a:gd name="connsiteX7" fmla="*/ 109542 w 838583"/>
              <a:gd name="connsiteY7" fmla="*/ 172709 h 467185"/>
              <a:gd name="connsiteX8" fmla="*/ 786881 w 838583"/>
              <a:gd name="connsiteY8" fmla="*/ 143363 h 467185"/>
              <a:gd name="connsiteX9" fmla="*/ 750336 w 838583"/>
              <a:gd name="connsiteY9" fmla="*/ 150513 h 467185"/>
              <a:gd name="connsiteX10" fmla="*/ 604153 w 838583"/>
              <a:gd name="connsiteY10" fmla="*/ 212483 h 467185"/>
              <a:gd name="connsiteX11" fmla="*/ 517952 w 838583"/>
              <a:gd name="connsiteY11" fmla="*/ 297094 h 467185"/>
              <a:gd name="connsiteX12" fmla="*/ 390438 w 838583"/>
              <a:gd name="connsiteY12" fmla="*/ 376938 h 467185"/>
              <a:gd name="connsiteX13" fmla="*/ 269678 w 838583"/>
              <a:gd name="connsiteY13" fmla="*/ 389253 h 467185"/>
              <a:gd name="connsiteX14" fmla="*/ 157260 w 838583"/>
              <a:gd name="connsiteY14" fmla="*/ 359858 h 467185"/>
              <a:gd name="connsiteX15" fmla="*/ 31733 w 838583"/>
              <a:gd name="connsiteY15" fmla="*/ 286368 h 467185"/>
              <a:gd name="connsiteX16" fmla="*/ 133028 w 838583"/>
              <a:gd name="connsiteY16" fmla="*/ 391239 h 467185"/>
              <a:gd name="connsiteX17" fmla="*/ 277623 w 838583"/>
              <a:gd name="connsiteY17" fmla="*/ 433346 h 467185"/>
              <a:gd name="connsiteX18" fmla="*/ 448832 w 838583"/>
              <a:gd name="connsiteY18" fmla="*/ 394020 h 467185"/>
              <a:gd name="connsiteX19" fmla="*/ 570387 w 838583"/>
              <a:gd name="connsiteY19" fmla="*/ 297491 h 467185"/>
              <a:gd name="connsiteX20" fmla="*/ 636328 w 838583"/>
              <a:gd name="connsiteY20" fmla="*/ 233138 h 467185"/>
              <a:gd name="connsiteX21" fmla="*/ 763444 w 838583"/>
              <a:gd name="connsiteY21" fmla="*/ 189840 h 467185"/>
              <a:gd name="connsiteX22" fmla="*/ 796812 w 838583"/>
              <a:gd name="connsiteY22" fmla="*/ 179114 h 467185"/>
              <a:gd name="connsiteX23" fmla="*/ 813099 w 838583"/>
              <a:gd name="connsiteY23" fmla="*/ 152102 h 467185"/>
              <a:gd name="connsiteX24" fmla="*/ 786881 w 838583"/>
              <a:gd name="connsiteY24" fmla="*/ 143363 h 467185"/>
              <a:gd name="connsiteX25" fmla="*/ 202098 w 838583"/>
              <a:gd name="connsiteY25" fmla="*/ 123848 h 467185"/>
              <a:gd name="connsiteX26" fmla="*/ 194203 w 838583"/>
              <a:gd name="connsiteY26" fmla="*/ 131843 h 467185"/>
              <a:gd name="connsiteX27" fmla="*/ 202147 w 838583"/>
              <a:gd name="connsiteY27" fmla="*/ 150910 h 467185"/>
              <a:gd name="connsiteX28" fmla="*/ 465516 w 838583"/>
              <a:gd name="connsiteY28" fmla="*/ 256575 h 467185"/>
              <a:gd name="connsiteX29" fmla="*/ 484584 w 838583"/>
              <a:gd name="connsiteY29" fmla="*/ 248630 h 467185"/>
              <a:gd name="connsiteX30" fmla="*/ 476639 w 838583"/>
              <a:gd name="connsiteY30" fmla="*/ 229563 h 467185"/>
              <a:gd name="connsiteX31" fmla="*/ 213270 w 838583"/>
              <a:gd name="connsiteY31" fmla="*/ 123898 h 467185"/>
              <a:gd name="connsiteX32" fmla="*/ 202098 w 838583"/>
              <a:gd name="connsiteY32" fmla="*/ 123848 h 467185"/>
              <a:gd name="connsiteX33" fmla="*/ 301010 w 838583"/>
              <a:gd name="connsiteY33" fmla="*/ 73400 h 467185"/>
              <a:gd name="connsiteX34" fmla="*/ 293115 w 838583"/>
              <a:gd name="connsiteY34" fmla="*/ 81395 h 467185"/>
              <a:gd name="connsiteX35" fmla="*/ 301059 w 838583"/>
              <a:gd name="connsiteY35" fmla="*/ 100462 h 467185"/>
              <a:gd name="connsiteX36" fmla="*/ 537018 w 838583"/>
              <a:gd name="connsiteY36" fmla="*/ 195004 h 467185"/>
              <a:gd name="connsiteX37" fmla="*/ 556085 w 838583"/>
              <a:gd name="connsiteY37" fmla="*/ 187059 h 467185"/>
              <a:gd name="connsiteX38" fmla="*/ 548141 w 838583"/>
              <a:gd name="connsiteY38" fmla="*/ 167992 h 467185"/>
              <a:gd name="connsiteX39" fmla="*/ 312182 w 838583"/>
              <a:gd name="connsiteY39" fmla="*/ 73450 h 467185"/>
              <a:gd name="connsiteX40" fmla="*/ 301010 w 838583"/>
              <a:gd name="connsiteY40" fmla="*/ 73400 h 467185"/>
              <a:gd name="connsiteX41" fmla="*/ 418990 w 838583"/>
              <a:gd name="connsiteY41" fmla="*/ 42812 h 467185"/>
              <a:gd name="connsiteX42" fmla="*/ 411095 w 838583"/>
              <a:gd name="connsiteY42" fmla="*/ 50807 h 467185"/>
              <a:gd name="connsiteX43" fmla="*/ 419040 w 838583"/>
              <a:gd name="connsiteY43" fmla="*/ 69874 h 467185"/>
              <a:gd name="connsiteX44" fmla="*/ 600180 w 838583"/>
              <a:gd name="connsiteY44" fmla="*/ 142569 h 467185"/>
              <a:gd name="connsiteX45" fmla="*/ 619247 w 838583"/>
              <a:gd name="connsiteY45" fmla="*/ 134624 h 467185"/>
              <a:gd name="connsiteX46" fmla="*/ 611302 w 838583"/>
              <a:gd name="connsiteY46" fmla="*/ 115557 h 467185"/>
              <a:gd name="connsiteX47" fmla="*/ 430162 w 838583"/>
              <a:gd name="connsiteY47" fmla="*/ 42862 h 467185"/>
              <a:gd name="connsiteX48" fmla="*/ 418990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3 h 467185"/>
              <a:gd name="connsiteX53" fmla="*/ 838125 w 838583"/>
              <a:gd name="connsiteY53" fmla="*/ 162430 h 467185"/>
              <a:gd name="connsiteX54" fmla="*/ 803566 w 838583"/>
              <a:gd name="connsiteY54" fmla="*/ 209305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7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50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2" y="172709"/>
                </a:moveTo>
                <a:cubicBezTo>
                  <a:pt x="106116" y="174149"/>
                  <a:pt x="103236" y="176930"/>
                  <a:pt x="101647" y="180704"/>
                </a:cubicBezTo>
                <a:cubicBezTo>
                  <a:pt x="98469" y="188251"/>
                  <a:pt x="102044" y="196593"/>
                  <a:pt x="109591" y="199771"/>
                </a:cubicBezTo>
                <a:lnTo>
                  <a:pt x="386466" y="310998"/>
                </a:lnTo>
                <a:cubicBezTo>
                  <a:pt x="394014" y="313779"/>
                  <a:pt x="402355" y="310203"/>
                  <a:pt x="405533" y="303053"/>
                </a:cubicBezTo>
                <a:cubicBezTo>
                  <a:pt x="408711" y="295506"/>
                  <a:pt x="405136" y="287164"/>
                  <a:pt x="397589" y="283986"/>
                </a:cubicBezTo>
                <a:lnTo>
                  <a:pt x="120714" y="172759"/>
                </a:lnTo>
                <a:cubicBezTo>
                  <a:pt x="116941" y="171170"/>
                  <a:pt x="112968" y="171269"/>
                  <a:pt x="109542" y="172709"/>
                </a:cubicBezTo>
                <a:close/>
                <a:moveTo>
                  <a:pt x="786881" y="143363"/>
                </a:moveTo>
                <a:cubicBezTo>
                  <a:pt x="774567" y="144555"/>
                  <a:pt x="762650" y="148130"/>
                  <a:pt x="750336" y="150513"/>
                </a:cubicBezTo>
                <a:cubicBezTo>
                  <a:pt x="704653" y="159253"/>
                  <a:pt x="636726" y="177922"/>
                  <a:pt x="604153" y="212483"/>
                </a:cubicBezTo>
                <a:cubicBezTo>
                  <a:pt x="573962" y="244658"/>
                  <a:pt x="552909" y="269684"/>
                  <a:pt x="517952" y="297094"/>
                </a:cubicBezTo>
                <a:cubicBezTo>
                  <a:pt x="479420" y="327284"/>
                  <a:pt x="438504" y="364227"/>
                  <a:pt x="390438" y="376938"/>
                </a:cubicBezTo>
                <a:cubicBezTo>
                  <a:pt x="350714" y="387267"/>
                  <a:pt x="310991" y="394417"/>
                  <a:pt x="269678" y="389253"/>
                </a:cubicBezTo>
                <a:cubicBezTo>
                  <a:pt x="231146" y="384884"/>
                  <a:pt x="193409" y="373364"/>
                  <a:pt x="157260" y="359858"/>
                </a:cubicBezTo>
                <a:cubicBezTo>
                  <a:pt x="116741" y="344763"/>
                  <a:pt x="63909" y="323709"/>
                  <a:pt x="31733" y="286368"/>
                </a:cubicBezTo>
                <a:cubicBezTo>
                  <a:pt x="41266" y="333640"/>
                  <a:pt x="93304" y="369788"/>
                  <a:pt x="133028" y="391239"/>
                </a:cubicBezTo>
                <a:cubicBezTo>
                  <a:pt x="178314" y="415073"/>
                  <a:pt x="227173" y="426196"/>
                  <a:pt x="277623" y="433346"/>
                </a:cubicBezTo>
                <a:cubicBezTo>
                  <a:pt x="339195" y="442086"/>
                  <a:pt x="395602" y="422621"/>
                  <a:pt x="448832" y="394020"/>
                </a:cubicBezTo>
                <a:cubicBezTo>
                  <a:pt x="494912" y="369391"/>
                  <a:pt x="534239" y="335229"/>
                  <a:pt x="570387" y="297491"/>
                </a:cubicBezTo>
                <a:cubicBezTo>
                  <a:pt x="591441" y="275643"/>
                  <a:pt x="610111" y="250617"/>
                  <a:pt x="636328" y="233138"/>
                </a:cubicBezTo>
                <a:cubicBezTo>
                  <a:pt x="670491" y="210894"/>
                  <a:pt x="724515" y="200168"/>
                  <a:pt x="763444" y="189840"/>
                </a:cubicBezTo>
                <a:cubicBezTo>
                  <a:pt x="774567" y="187059"/>
                  <a:pt x="786087" y="184676"/>
                  <a:pt x="796812" y="179114"/>
                </a:cubicBezTo>
                <a:cubicBezTo>
                  <a:pt x="811113" y="171964"/>
                  <a:pt x="815482" y="161636"/>
                  <a:pt x="813099" y="152102"/>
                </a:cubicBezTo>
                <a:cubicBezTo>
                  <a:pt x="811113" y="143760"/>
                  <a:pt x="792840" y="142569"/>
                  <a:pt x="786881" y="143363"/>
                </a:cubicBezTo>
                <a:close/>
                <a:moveTo>
                  <a:pt x="202098" y="123848"/>
                </a:moveTo>
                <a:cubicBezTo>
                  <a:pt x="198671" y="125288"/>
                  <a:pt x="195792" y="128069"/>
                  <a:pt x="194203" y="131843"/>
                </a:cubicBezTo>
                <a:cubicBezTo>
                  <a:pt x="191025" y="139390"/>
                  <a:pt x="194600" y="147732"/>
                  <a:pt x="202147" y="150910"/>
                </a:cubicBezTo>
                <a:lnTo>
                  <a:pt x="465516" y="256575"/>
                </a:lnTo>
                <a:cubicBezTo>
                  <a:pt x="472666" y="259356"/>
                  <a:pt x="481406" y="255781"/>
                  <a:pt x="484584" y="248630"/>
                </a:cubicBezTo>
                <a:cubicBezTo>
                  <a:pt x="487761" y="241083"/>
                  <a:pt x="484187" y="232741"/>
                  <a:pt x="476639" y="229563"/>
                </a:cubicBezTo>
                <a:lnTo>
                  <a:pt x="213270" y="123898"/>
                </a:lnTo>
                <a:cubicBezTo>
                  <a:pt x="209496" y="122309"/>
                  <a:pt x="205524" y="122408"/>
                  <a:pt x="202098" y="123848"/>
                </a:cubicBezTo>
                <a:close/>
                <a:moveTo>
                  <a:pt x="301010" y="73400"/>
                </a:moveTo>
                <a:cubicBezTo>
                  <a:pt x="297583" y="74840"/>
                  <a:pt x="294704" y="77621"/>
                  <a:pt x="293115" y="81395"/>
                </a:cubicBezTo>
                <a:cubicBezTo>
                  <a:pt x="289937" y="88942"/>
                  <a:pt x="293512" y="97284"/>
                  <a:pt x="301059" y="100462"/>
                </a:cubicBezTo>
                <a:lnTo>
                  <a:pt x="537018" y="195004"/>
                </a:lnTo>
                <a:cubicBezTo>
                  <a:pt x="544168" y="198182"/>
                  <a:pt x="552908" y="194607"/>
                  <a:pt x="556085" y="187059"/>
                </a:cubicBezTo>
                <a:cubicBezTo>
                  <a:pt x="559263" y="179512"/>
                  <a:pt x="555688" y="171170"/>
                  <a:pt x="548141" y="167992"/>
                </a:cubicBezTo>
                <a:lnTo>
                  <a:pt x="312182" y="73450"/>
                </a:lnTo>
                <a:cubicBezTo>
                  <a:pt x="308408" y="71861"/>
                  <a:pt x="304436" y="71960"/>
                  <a:pt x="301010" y="73400"/>
                </a:cubicBezTo>
                <a:close/>
                <a:moveTo>
                  <a:pt x="418990" y="42812"/>
                </a:moveTo>
                <a:cubicBezTo>
                  <a:pt x="415564" y="44252"/>
                  <a:pt x="412684" y="47033"/>
                  <a:pt x="411095" y="50807"/>
                </a:cubicBezTo>
                <a:cubicBezTo>
                  <a:pt x="407917" y="58354"/>
                  <a:pt x="411492" y="66696"/>
                  <a:pt x="419040" y="69874"/>
                </a:cubicBezTo>
                <a:lnTo>
                  <a:pt x="600180" y="142569"/>
                </a:lnTo>
                <a:cubicBezTo>
                  <a:pt x="607330" y="145349"/>
                  <a:pt x="616069" y="141774"/>
                  <a:pt x="619247" y="134624"/>
                </a:cubicBezTo>
                <a:cubicBezTo>
                  <a:pt x="622425" y="127076"/>
                  <a:pt x="618850" y="118734"/>
                  <a:pt x="611302" y="115557"/>
                </a:cubicBezTo>
                <a:lnTo>
                  <a:pt x="430162" y="42862"/>
                </a:lnTo>
                <a:cubicBezTo>
                  <a:pt x="426389" y="41273"/>
                  <a:pt x="422416" y="41372"/>
                  <a:pt x="418990" y="42812"/>
                </a:cubicBezTo>
                <a:close/>
                <a:moveTo>
                  <a:pt x="506830" y="1947"/>
                </a:moveTo>
                <a:cubicBezTo>
                  <a:pt x="583894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2"/>
                  <a:pt x="838125" y="140583"/>
                </a:cubicBezTo>
                <a:cubicBezTo>
                  <a:pt x="838920" y="147733"/>
                  <a:pt x="838522" y="155281"/>
                  <a:pt x="838125" y="162430"/>
                </a:cubicBezTo>
                <a:cubicBezTo>
                  <a:pt x="837728" y="187059"/>
                  <a:pt x="827003" y="200963"/>
                  <a:pt x="803566" y="209305"/>
                </a:cubicBezTo>
                <a:cubicBezTo>
                  <a:pt x="766225" y="222811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7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50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FC5A7B2-E106-4921-9F53-8D7E7A9D74DC}"/>
              </a:ext>
            </a:extLst>
          </p:cNvPr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4B4042-4C28-45EC-903A-C4CEB5DE42B6}"/>
              </a:ext>
            </a:extLst>
          </p:cNvPr>
          <p:cNvSpPr txBox="1">
            <a:spLocks/>
          </p:cNvSpPr>
          <p:nvPr/>
        </p:nvSpPr>
        <p:spPr>
          <a:xfrm>
            <a:off x="377413" y="495476"/>
            <a:ext cx="3113070" cy="1431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Our</a:t>
            </a:r>
            <a:br>
              <a:rPr lang="en-US" altLang="ko-KR" sz="4800" dirty="0">
                <a:solidFill>
                  <a:schemeClr val="bg1"/>
                </a:solidFill>
              </a:rPr>
            </a:br>
            <a:r>
              <a:rPr lang="en-US" altLang="ko-KR" sz="4800" dirty="0">
                <a:solidFill>
                  <a:schemeClr val="bg1"/>
                </a:solidFill>
              </a:rPr>
              <a:t>Service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B1FFE-828B-466A-95E3-5529A51599E7}"/>
              </a:ext>
            </a:extLst>
          </p:cNvPr>
          <p:cNvGrpSpPr/>
          <p:nvPr/>
        </p:nvGrpSpPr>
        <p:grpSpPr>
          <a:xfrm>
            <a:off x="5222125" y="748837"/>
            <a:ext cx="2612813" cy="1374309"/>
            <a:chOff x="3059831" y="2116291"/>
            <a:chExt cx="2760888" cy="1171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587585-D5CF-44DD-AA54-19485A0FD53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201BD9-0897-424B-81DA-239C44598E65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D0F87D-5E44-47BE-8961-6B6043FA238C}"/>
              </a:ext>
            </a:extLst>
          </p:cNvPr>
          <p:cNvGrpSpPr/>
          <p:nvPr/>
        </p:nvGrpSpPr>
        <p:grpSpPr>
          <a:xfrm>
            <a:off x="8877076" y="748837"/>
            <a:ext cx="2612813" cy="1374309"/>
            <a:chOff x="3059831" y="2116291"/>
            <a:chExt cx="2760888" cy="1171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D4879C-67D3-4E1D-BE5D-52C526C4E2E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57A9CF-3DC3-49DC-94FE-474726A72987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A5B819-19B5-432B-9468-C85E7C91D251}"/>
              </a:ext>
            </a:extLst>
          </p:cNvPr>
          <p:cNvGrpSpPr/>
          <p:nvPr/>
        </p:nvGrpSpPr>
        <p:grpSpPr>
          <a:xfrm>
            <a:off x="5238497" y="2863705"/>
            <a:ext cx="2612813" cy="1374309"/>
            <a:chOff x="3059831" y="2116291"/>
            <a:chExt cx="2760888" cy="11710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1B4E6-235F-426C-878C-667A807D145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2DAFFB-116F-46F0-9163-7DB933CC9A7D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5BC49-ECF8-45B4-827E-51BCD2002FB0}"/>
              </a:ext>
            </a:extLst>
          </p:cNvPr>
          <p:cNvGrpSpPr/>
          <p:nvPr/>
        </p:nvGrpSpPr>
        <p:grpSpPr>
          <a:xfrm>
            <a:off x="5238498" y="4978573"/>
            <a:ext cx="2612813" cy="1374309"/>
            <a:chOff x="3059831" y="2116291"/>
            <a:chExt cx="2760888" cy="11710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CDE92E-E9C7-4FA4-BA2F-F8DC45D44CCD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EF9753-4290-47A1-99CB-F306535D9A8B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664F1-CFF9-48F6-A3EE-6FFF42C73390}"/>
              </a:ext>
            </a:extLst>
          </p:cNvPr>
          <p:cNvGrpSpPr/>
          <p:nvPr/>
        </p:nvGrpSpPr>
        <p:grpSpPr>
          <a:xfrm>
            <a:off x="8877076" y="2863705"/>
            <a:ext cx="2612813" cy="1374309"/>
            <a:chOff x="3059831" y="2116291"/>
            <a:chExt cx="2760888" cy="11710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D5A12-7114-4F5F-BB74-9E5E174573DA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A7400D-78F7-46D4-BF49-2192B35C9C3D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9E6E33-9A86-4116-9DF6-2032DD8CF1D3}"/>
              </a:ext>
            </a:extLst>
          </p:cNvPr>
          <p:cNvGrpSpPr/>
          <p:nvPr/>
        </p:nvGrpSpPr>
        <p:grpSpPr>
          <a:xfrm>
            <a:off x="8877076" y="4978573"/>
            <a:ext cx="2612813" cy="1374309"/>
            <a:chOff x="3059831" y="2116291"/>
            <a:chExt cx="2760888" cy="11710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DE3A76-3111-41E3-AB7B-0C3D1F90C4E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692751-C845-43EC-B7F3-8271C5E2270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2FC75051-8624-4216-9E66-9A663202169C}"/>
              </a:ext>
            </a:extLst>
          </p:cNvPr>
          <p:cNvSpPr/>
          <p:nvPr/>
        </p:nvSpPr>
        <p:spPr>
          <a:xfrm>
            <a:off x="447821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A9A4737-F569-4D7E-864B-4E71141C20EC}"/>
              </a:ext>
            </a:extLst>
          </p:cNvPr>
          <p:cNvSpPr/>
          <p:nvPr/>
        </p:nvSpPr>
        <p:spPr>
          <a:xfrm rot="5400000">
            <a:off x="448764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5B4FCE6F-2CE3-46E7-959C-849BEFCDD097}"/>
              </a:ext>
            </a:extLst>
          </p:cNvPr>
          <p:cNvSpPr/>
          <p:nvPr/>
        </p:nvSpPr>
        <p:spPr>
          <a:xfrm>
            <a:off x="814620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56D45E0B-CF02-40DE-9DBC-5527255FE66F}"/>
              </a:ext>
            </a:extLst>
          </p:cNvPr>
          <p:cNvSpPr/>
          <p:nvPr/>
        </p:nvSpPr>
        <p:spPr>
          <a:xfrm flipH="1">
            <a:off x="808458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B5BF1D5B-4C94-4BEE-9D4C-CBA79AEA7291}"/>
              </a:ext>
            </a:extLst>
          </p:cNvPr>
          <p:cNvSpPr>
            <a:spLocks noChangeAspect="1"/>
          </p:cNvSpPr>
          <p:nvPr/>
        </p:nvSpPr>
        <p:spPr>
          <a:xfrm>
            <a:off x="445890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2FF6E2B-C765-4007-B165-A00296A7F530}"/>
              </a:ext>
            </a:extLst>
          </p:cNvPr>
          <p:cNvSpPr/>
          <p:nvPr/>
        </p:nvSpPr>
        <p:spPr>
          <a:xfrm>
            <a:off x="808241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DEE65E-1DCE-4D40-A4DC-3DDF1162978E}"/>
              </a:ext>
            </a:extLst>
          </p:cNvPr>
          <p:cNvSpPr/>
          <p:nvPr/>
        </p:nvSpPr>
        <p:spPr>
          <a:xfrm>
            <a:off x="789320" y="165450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Presentation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9A4362-1DF8-489F-AAF2-CB1992C9742D}"/>
              </a:ext>
            </a:extLst>
          </p:cNvPr>
          <p:cNvSpPr/>
          <p:nvPr/>
        </p:nvSpPr>
        <p:spPr>
          <a:xfrm>
            <a:off x="789320" y="391101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0C81F1-E72E-4B8A-9491-54CCD211E45F}"/>
              </a:ext>
            </a:extLst>
          </p:cNvPr>
          <p:cNvSpPr/>
          <p:nvPr/>
        </p:nvSpPr>
        <p:spPr>
          <a:xfrm>
            <a:off x="789320" y="1377330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D307A-5FD2-4790-86E7-A5C06FCEFCE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38E93B-580D-4F62-BCA2-409A3F275F2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130076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3311E6F-4B1C-4F9F-99F0-B8D08D88F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826260"/>
              </p:ext>
            </p:extLst>
          </p:nvPr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6FBF552-4E92-412D-AA88-DD0BB4DBFB82}"/>
              </a:ext>
            </a:extLst>
          </p:cNvPr>
          <p:cNvSpPr/>
          <p:nvPr/>
        </p:nvSpPr>
        <p:spPr>
          <a:xfrm>
            <a:off x="5126726" y="454770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CE604DB-2732-4FE3-A748-3AD35FF1DF15}"/>
              </a:ext>
            </a:extLst>
          </p:cNvPr>
          <p:cNvSpPr/>
          <p:nvPr/>
        </p:nvSpPr>
        <p:spPr>
          <a:xfrm>
            <a:off x="5126726" y="498141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C116E22-DA16-4C48-BB89-ED3F55FDFAA6}"/>
              </a:ext>
            </a:extLst>
          </p:cNvPr>
          <p:cNvSpPr/>
          <p:nvPr/>
        </p:nvSpPr>
        <p:spPr>
          <a:xfrm>
            <a:off x="5126726" y="5423928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F9F7B84-EB7E-47FD-B364-E853ADC0792F}"/>
              </a:ext>
            </a:extLst>
          </p:cNvPr>
          <p:cNvSpPr/>
          <p:nvPr/>
        </p:nvSpPr>
        <p:spPr>
          <a:xfrm>
            <a:off x="5126726" y="5848854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7" name="Chart 61">
            <a:extLst>
              <a:ext uri="{FF2B5EF4-FFF2-40B4-BE49-F238E27FC236}">
                <a16:creationId xmlns:a16="http://schemas.microsoft.com/office/drawing/2014/main" id="{150C13A6-9EEF-4E5D-B751-31CFB7C7A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710915"/>
              </p:ext>
            </p:extLst>
          </p:nvPr>
        </p:nvGraphicFramePr>
        <p:xfrm>
          <a:off x="4842882" y="4268908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00CCBD-6C91-4D23-8326-44192E8531E4}"/>
              </a:ext>
            </a:extLst>
          </p:cNvPr>
          <p:cNvSpPr txBox="1"/>
          <p:nvPr/>
        </p:nvSpPr>
        <p:spPr>
          <a:xfrm>
            <a:off x="5100229" y="1945158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F89ED-9858-473E-A21D-62B907264CB0}"/>
              </a:ext>
            </a:extLst>
          </p:cNvPr>
          <p:cNvSpPr txBox="1"/>
          <p:nvPr/>
        </p:nvSpPr>
        <p:spPr>
          <a:xfrm>
            <a:off x="5100230" y="2377206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0F5584-1F22-4781-841E-395F640F4CAC}"/>
              </a:ext>
            </a:extLst>
          </p:cNvPr>
          <p:cNvSpPr/>
          <p:nvPr/>
        </p:nvSpPr>
        <p:spPr>
          <a:xfrm>
            <a:off x="5085374" y="2821911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FA957-9AFA-4142-9349-ABF95B2CF7AE}"/>
              </a:ext>
            </a:extLst>
          </p:cNvPr>
          <p:cNvSpPr/>
          <p:nvPr/>
        </p:nvSpPr>
        <p:spPr>
          <a:xfrm>
            <a:off x="5278131" y="2998157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16798-207C-4DA2-B80A-9035C0DBFD22}"/>
              </a:ext>
            </a:extLst>
          </p:cNvPr>
          <p:cNvSpPr txBox="1"/>
          <p:nvPr/>
        </p:nvSpPr>
        <p:spPr>
          <a:xfrm>
            <a:off x="5356858" y="464784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E0AED-4D5F-4DDE-9448-9AE888F7B97A}"/>
              </a:ext>
            </a:extLst>
          </p:cNvPr>
          <p:cNvSpPr txBox="1"/>
          <p:nvPr/>
        </p:nvSpPr>
        <p:spPr>
          <a:xfrm>
            <a:off x="5351525" y="507569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C348-C774-44B6-AAEA-5FF8C50BB3F5}"/>
              </a:ext>
            </a:extLst>
          </p:cNvPr>
          <p:cNvSpPr txBox="1"/>
          <p:nvPr/>
        </p:nvSpPr>
        <p:spPr>
          <a:xfrm>
            <a:off x="5346192" y="550355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16A00-BAD8-4660-BC56-7DBC0BD39734}"/>
              </a:ext>
            </a:extLst>
          </p:cNvPr>
          <p:cNvSpPr txBox="1"/>
          <p:nvPr/>
        </p:nvSpPr>
        <p:spPr>
          <a:xfrm>
            <a:off x="5340859" y="593141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4A37C5-E60F-4132-9863-9EAC45AE8B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Pie 2">
            <a:extLst>
              <a:ext uri="{FF2B5EF4-FFF2-40B4-BE49-F238E27FC236}">
                <a16:creationId xmlns:a16="http://schemas.microsoft.com/office/drawing/2014/main" id="{CAA9AE1F-BEE5-4114-8A58-21D3D68E5D1B}"/>
              </a:ext>
            </a:extLst>
          </p:cNvPr>
          <p:cNvSpPr/>
          <p:nvPr/>
        </p:nvSpPr>
        <p:spPr>
          <a:xfrm>
            <a:off x="4235497" y="195677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Pie 3">
            <a:extLst>
              <a:ext uri="{FF2B5EF4-FFF2-40B4-BE49-F238E27FC236}">
                <a16:creationId xmlns:a16="http://schemas.microsoft.com/office/drawing/2014/main" id="{266B4FFD-B418-4DA0-9995-19BF9FCBFBD1}"/>
              </a:ext>
            </a:extLst>
          </p:cNvPr>
          <p:cNvSpPr/>
          <p:nvPr/>
        </p:nvSpPr>
        <p:spPr>
          <a:xfrm rot="3600000">
            <a:off x="4239014" y="194724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ie 4">
            <a:extLst>
              <a:ext uri="{FF2B5EF4-FFF2-40B4-BE49-F238E27FC236}">
                <a16:creationId xmlns:a16="http://schemas.microsoft.com/office/drawing/2014/main" id="{5019A48B-2CDA-436D-9D22-7E18B1920691}"/>
              </a:ext>
            </a:extLst>
          </p:cNvPr>
          <p:cNvSpPr/>
          <p:nvPr/>
        </p:nvSpPr>
        <p:spPr>
          <a:xfrm rot="7200000">
            <a:off x="4239014" y="19567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Pie 5">
            <a:extLst>
              <a:ext uri="{FF2B5EF4-FFF2-40B4-BE49-F238E27FC236}">
                <a16:creationId xmlns:a16="http://schemas.microsoft.com/office/drawing/2014/main" id="{12DD603B-3AEF-4E66-A84B-30FEFDD4AFDD}"/>
              </a:ext>
            </a:extLst>
          </p:cNvPr>
          <p:cNvSpPr/>
          <p:nvPr/>
        </p:nvSpPr>
        <p:spPr>
          <a:xfrm rot="14400000">
            <a:off x="4239014" y="19567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Pie 6">
            <a:extLst>
              <a:ext uri="{FF2B5EF4-FFF2-40B4-BE49-F238E27FC236}">
                <a16:creationId xmlns:a16="http://schemas.microsoft.com/office/drawing/2014/main" id="{0CEBA8A3-F409-474D-8610-75424BC2076C}"/>
              </a:ext>
            </a:extLst>
          </p:cNvPr>
          <p:cNvSpPr/>
          <p:nvPr/>
        </p:nvSpPr>
        <p:spPr>
          <a:xfrm rot="10800000">
            <a:off x="4244289" y="196556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1DCE8B-B50E-4657-B190-E61F5A8ADB1F}"/>
              </a:ext>
            </a:extLst>
          </p:cNvPr>
          <p:cNvSpPr/>
          <p:nvPr/>
        </p:nvSpPr>
        <p:spPr>
          <a:xfrm>
            <a:off x="5094090" y="281536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92508D-8487-4971-B3CB-DEA038373C45}"/>
              </a:ext>
            </a:extLst>
          </p:cNvPr>
          <p:cNvSpPr/>
          <p:nvPr/>
        </p:nvSpPr>
        <p:spPr>
          <a:xfrm>
            <a:off x="8236425" y="3418634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BD70AD-26F1-450D-9CD6-EF825D34CEFF}"/>
              </a:ext>
            </a:extLst>
          </p:cNvPr>
          <p:cNvGrpSpPr/>
          <p:nvPr/>
        </p:nvGrpSpPr>
        <p:grpSpPr>
          <a:xfrm>
            <a:off x="8419635" y="3466599"/>
            <a:ext cx="3041412" cy="923331"/>
            <a:chOff x="6210996" y="1433695"/>
            <a:chExt cx="1493001" cy="65687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01D3D2-6B9A-4A10-AB90-08250F6474E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E63F82-94CA-4C53-8D82-204B772B1D1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0E3345C-7B90-46CA-B3BE-69D84B063A4A}"/>
              </a:ext>
            </a:extLst>
          </p:cNvPr>
          <p:cNvSpPr/>
          <p:nvPr/>
        </p:nvSpPr>
        <p:spPr>
          <a:xfrm>
            <a:off x="7739378" y="5054142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4EC11B-FA7A-4694-B4F1-7E7C2CA67017}"/>
              </a:ext>
            </a:extLst>
          </p:cNvPr>
          <p:cNvGrpSpPr/>
          <p:nvPr/>
        </p:nvGrpSpPr>
        <p:grpSpPr>
          <a:xfrm>
            <a:off x="7922588" y="5082461"/>
            <a:ext cx="3041406" cy="923331"/>
            <a:chOff x="6210996" y="1433695"/>
            <a:chExt cx="1493001" cy="65687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129CDF-F694-4D0D-9D7D-CD70AAF5525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D7C548-BA4C-44D0-BB9D-D59A5CB68BC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E917FB5-77E9-40F5-9451-DDEBA9A882AA}"/>
              </a:ext>
            </a:extLst>
          </p:cNvPr>
          <p:cNvSpPr/>
          <p:nvPr/>
        </p:nvSpPr>
        <p:spPr>
          <a:xfrm>
            <a:off x="4151284" y="4495946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EA3AE9-CA71-4EEC-ADF9-CBAC66A3C8BD}"/>
              </a:ext>
            </a:extLst>
          </p:cNvPr>
          <p:cNvGrpSpPr/>
          <p:nvPr/>
        </p:nvGrpSpPr>
        <p:grpSpPr>
          <a:xfrm>
            <a:off x="1190893" y="4546106"/>
            <a:ext cx="2873972" cy="923331"/>
            <a:chOff x="6118316" y="1433695"/>
            <a:chExt cx="1493003" cy="65687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E1FC38-89A7-4C0C-845D-5214424F5D67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49E32E-AA1D-4F47-A0C6-9F7F50080E7E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D1516FE-9B3C-4517-BF15-10D21D968FC3}"/>
              </a:ext>
            </a:extLst>
          </p:cNvPr>
          <p:cNvSpPr/>
          <p:nvPr/>
        </p:nvSpPr>
        <p:spPr>
          <a:xfrm>
            <a:off x="3828543" y="3139536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15D13B-E712-49CA-B00B-11F907F6263C}"/>
              </a:ext>
            </a:extLst>
          </p:cNvPr>
          <p:cNvGrpSpPr/>
          <p:nvPr/>
        </p:nvGrpSpPr>
        <p:grpSpPr>
          <a:xfrm>
            <a:off x="861559" y="3189696"/>
            <a:ext cx="2873972" cy="923331"/>
            <a:chOff x="6118316" y="1433695"/>
            <a:chExt cx="1493003" cy="65687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690187-1A23-475E-B214-632F76A457B6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EC2D4D-D15F-45E6-9F3C-E43D52F6442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3F70019-26ED-479D-B4B7-76FBC15F36C0}"/>
              </a:ext>
            </a:extLst>
          </p:cNvPr>
          <p:cNvSpPr/>
          <p:nvPr/>
        </p:nvSpPr>
        <p:spPr>
          <a:xfrm>
            <a:off x="4342504" y="1783126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3ED2C0-0712-4307-9CB5-1EC7A6820C3B}"/>
              </a:ext>
            </a:extLst>
          </p:cNvPr>
          <p:cNvGrpSpPr/>
          <p:nvPr/>
        </p:nvGrpSpPr>
        <p:grpSpPr>
          <a:xfrm>
            <a:off x="1384312" y="1833286"/>
            <a:ext cx="2873972" cy="923331"/>
            <a:chOff x="6118316" y="1433695"/>
            <a:chExt cx="1493003" cy="65687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CA4B1B-9FC5-4810-8265-2B60418F234D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688439-57FB-48BF-9BE1-80CDDA040F0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6A50C4-F18B-41AD-B64E-B69A4A2B86BA}"/>
              </a:ext>
            </a:extLst>
          </p:cNvPr>
          <p:cNvGrpSpPr/>
          <p:nvPr/>
        </p:nvGrpSpPr>
        <p:grpSpPr>
          <a:xfrm>
            <a:off x="6736406" y="2834031"/>
            <a:ext cx="1111657" cy="863315"/>
            <a:chOff x="3233964" y="1954419"/>
            <a:chExt cx="1410044" cy="8633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FD00FE-B5D5-4E5F-B911-3C686CE7D79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705ABD-41A9-4AD0-B8E6-FF86466B04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98C6547-22E2-41D3-92AD-64A7A7845CC4}"/>
              </a:ext>
            </a:extLst>
          </p:cNvPr>
          <p:cNvSpPr txBox="1"/>
          <p:nvPr/>
        </p:nvSpPr>
        <p:spPr>
          <a:xfrm>
            <a:off x="5872641" y="288110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3BA4F2-BF0E-4B84-8474-F7979E8B9A7E}"/>
              </a:ext>
            </a:extLst>
          </p:cNvPr>
          <p:cNvSpPr txBox="1"/>
          <p:nvPr/>
        </p:nvSpPr>
        <p:spPr>
          <a:xfrm>
            <a:off x="5303914" y="327163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9BE023-0945-4556-99FB-8D1DBA4A6EB7}"/>
              </a:ext>
            </a:extLst>
          </p:cNvPr>
          <p:cNvSpPr txBox="1"/>
          <p:nvPr/>
        </p:nvSpPr>
        <p:spPr>
          <a:xfrm>
            <a:off x="5303914" y="387620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CF7AAC-E640-45EB-94C8-C4E8E3C77118}"/>
              </a:ext>
            </a:extLst>
          </p:cNvPr>
          <p:cNvSpPr txBox="1"/>
          <p:nvPr/>
        </p:nvSpPr>
        <p:spPr>
          <a:xfrm>
            <a:off x="5872641" y="423703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41076F-B833-4524-B748-762AC8DCD8F4}"/>
              </a:ext>
            </a:extLst>
          </p:cNvPr>
          <p:cNvSpPr txBox="1"/>
          <p:nvPr/>
        </p:nvSpPr>
        <p:spPr>
          <a:xfrm>
            <a:off x="6452774" y="387620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A3BF00A0-651C-46DE-8139-ADA0E360CB5D}"/>
              </a:ext>
            </a:extLst>
          </p:cNvPr>
          <p:cNvSpPr/>
          <p:nvPr/>
        </p:nvSpPr>
        <p:spPr>
          <a:xfrm flipH="1">
            <a:off x="5895552" y="513591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Rectangle 30">
            <a:extLst>
              <a:ext uri="{FF2B5EF4-FFF2-40B4-BE49-F238E27FC236}">
                <a16:creationId xmlns:a16="http://schemas.microsoft.com/office/drawing/2014/main" id="{68354B86-2FA9-4EBE-9796-291DA3B1EC56}"/>
              </a:ext>
            </a:extLst>
          </p:cNvPr>
          <p:cNvSpPr/>
          <p:nvPr/>
        </p:nvSpPr>
        <p:spPr>
          <a:xfrm>
            <a:off x="7246229" y="433780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37811EF0-FC57-4C8D-B494-6431D8FB4955}"/>
              </a:ext>
            </a:extLst>
          </p:cNvPr>
          <p:cNvSpPr/>
          <p:nvPr/>
        </p:nvSpPr>
        <p:spPr>
          <a:xfrm>
            <a:off x="4695988" y="297136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440A537F-A372-4D42-B2C8-FF343F09A187}"/>
              </a:ext>
            </a:extLst>
          </p:cNvPr>
          <p:cNvSpPr/>
          <p:nvPr/>
        </p:nvSpPr>
        <p:spPr>
          <a:xfrm>
            <a:off x="5935248" y="221486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680D8693-C23E-4F12-9458-FFAEFAF23A5C}"/>
              </a:ext>
            </a:extLst>
          </p:cNvPr>
          <p:cNvSpPr/>
          <p:nvPr/>
        </p:nvSpPr>
        <p:spPr>
          <a:xfrm rot="2700000">
            <a:off x="4727246" y="43024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34471-4142-4475-AC0C-A98CB52551C9}"/>
              </a:ext>
            </a:extLst>
          </p:cNvPr>
          <p:cNvSpPr txBox="1"/>
          <p:nvPr/>
        </p:nvSpPr>
        <p:spPr>
          <a:xfrm>
            <a:off x="3247918" y="518063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72C45-785B-449F-8456-359A81AD6C58}"/>
              </a:ext>
            </a:extLst>
          </p:cNvPr>
          <p:cNvSpPr txBox="1"/>
          <p:nvPr/>
        </p:nvSpPr>
        <p:spPr>
          <a:xfrm>
            <a:off x="1881292" y="181346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76912-EB11-4E34-9662-83C9D96B1082}"/>
              </a:ext>
            </a:extLst>
          </p:cNvPr>
          <p:cNvSpPr txBox="1"/>
          <p:nvPr/>
        </p:nvSpPr>
        <p:spPr>
          <a:xfrm>
            <a:off x="1881292" y="347487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5D5D0-B101-4553-95C8-433A45C9955C}"/>
              </a:ext>
            </a:extLst>
          </p:cNvPr>
          <p:cNvSpPr txBox="1"/>
          <p:nvPr/>
        </p:nvSpPr>
        <p:spPr>
          <a:xfrm>
            <a:off x="1881292" y="477027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70BDF84-526F-497E-8C55-3A42E60202D4}"/>
              </a:ext>
            </a:extLst>
          </p:cNvPr>
          <p:cNvSpPr txBox="1">
            <a:spLocks/>
          </p:cNvSpPr>
          <p:nvPr/>
        </p:nvSpPr>
        <p:spPr>
          <a:xfrm rot="16200000">
            <a:off x="-1668888" y="2943225"/>
            <a:ext cx="5338658" cy="9715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D4C40C-5FD3-496C-857A-ABBA17BEDB64}"/>
              </a:ext>
            </a:extLst>
          </p:cNvPr>
          <p:cNvGrpSpPr/>
          <p:nvPr/>
        </p:nvGrpSpPr>
        <p:grpSpPr>
          <a:xfrm>
            <a:off x="2229863" y="590941"/>
            <a:ext cx="722348" cy="1051607"/>
            <a:chOff x="3941816" y="1814078"/>
            <a:chExt cx="1781788" cy="259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CF27F7-22F2-4FD6-916E-77C71DF5358E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84EC9E78-BAF7-4320-98F8-9499EFD4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6542A8-9030-4104-9EB1-9FBFF3911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BFED0390-1679-40ED-9BC5-CF3AF540B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76E12E5-F2ED-4E47-BBD0-4830ADFF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9BF5F69-AFB4-4DC2-B0F2-55B14DE3C32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Chevron 2">
              <a:extLst>
                <a:ext uri="{FF2B5EF4-FFF2-40B4-BE49-F238E27FC236}">
                  <a16:creationId xmlns:a16="http://schemas.microsoft.com/office/drawing/2014/main" id="{DB7AC1D1-1FB9-48B6-9271-1DFFD5E0B48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2">
              <a:extLst>
                <a:ext uri="{FF2B5EF4-FFF2-40B4-BE49-F238E27FC236}">
                  <a16:creationId xmlns:a16="http://schemas.microsoft.com/office/drawing/2014/main" id="{FAB214E7-8D92-4D64-A388-6B875E8F7354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EB4DC4D8-9C87-4299-A96E-044A27922DD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4E5444C9-4E9C-4F7F-9E73-41AD518B082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1D5D5-4E7B-4152-8BF6-464165F520BB}"/>
              </a:ext>
            </a:extLst>
          </p:cNvPr>
          <p:cNvGrpSpPr/>
          <p:nvPr/>
        </p:nvGrpSpPr>
        <p:grpSpPr>
          <a:xfrm>
            <a:off x="7414793" y="3640930"/>
            <a:ext cx="897000" cy="877212"/>
            <a:chOff x="4230870" y="4507421"/>
            <a:chExt cx="533921" cy="5221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C44EA59-2344-430D-AA61-CF8775B0B232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7D3E00C1-EBC9-4B6E-B7A1-AC733BF3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DF3D10C-36A1-4911-AC93-3DA2D802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E665D0B6-C564-43EF-A66D-69AAA0DA2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960F2BA0-0513-455F-AC7D-2AAB4A311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29EC5BAC-E57D-4107-B307-1B1121BCE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EECC9E0C-998E-4CEA-B72A-3F70EE454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5FE0772-14F3-4CC8-9E77-2472FB805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D447CE5B-88B7-4EE9-B96C-5A2A6FB7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D3FE3F4D-F83E-4E77-ABA8-FEACCDA0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AC051B2F-69E9-4C77-B9F4-3F1FC2E7A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D4ADA-9C33-4A03-9F6A-BBDAAFCD5C48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B45D80B-78DA-4632-B6BD-58EA93C9D499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F52B6A2-07D6-42DB-89B0-5762CD554E9E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06757-C29A-4E77-BA82-2E8330883DB4}"/>
              </a:ext>
            </a:extLst>
          </p:cNvPr>
          <p:cNvSpPr txBox="1"/>
          <p:nvPr/>
        </p:nvSpPr>
        <p:spPr>
          <a:xfrm>
            <a:off x="5174210" y="236634"/>
            <a:ext cx="63813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19ECC-C48D-4522-9889-BE4FA38ED755}"/>
              </a:ext>
            </a:extLst>
          </p:cNvPr>
          <p:cNvSpPr txBox="1"/>
          <p:nvPr/>
        </p:nvSpPr>
        <p:spPr>
          <a:xfrm>
            <a:off x="5198287" y="1116678"/>
            <a:ext cx="635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0D9D00D-959F-4A40-A662-ED953659451E}"/>
              </a:ext>
            </a:extLst>
          </p:cNvPr>
          <p:cNvGrpSpPr/>
          <p:nvPr/>
        </p:nvGrpSpPr>
        <p:grpSpPr>
          <a:xfrm>
            <a:off x="8562398" y="1880967"/>
            <a:ext cx="2988311" cy="4127141"/>
            <a:chOff x="4871865" y="1777141"/>
            <a:chExt cx="3630109" cy="41271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A1D43-3ADF-44BC-9CD0-633C2D3D344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9C53D5-C650-4E94-86DB-0B2D7831E10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D8A9F164-F467-44A1-9A65-45D959950C31}"/>
              </a:ext>
            </a:extLst>
          </p:cNvPr>
          <p:cNvGrpSpPr/>
          <p:nvPr/>
        </p:nvGrpSpPr>
        <p:grpSpPr>
          <a:xfrm>
            <a:off x="5299873" y="1880967"/>
            <a:ext cx="2988310" cy="4122003"/>
            <a:chOff x="822207" y="1777142"/>
            <a:chExt cx="3630108" cy="41220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373AD-6381-449C-8AA6-8C398114DF2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5BD89E-0F64-4DB0-8AC8-962277142926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027D84-02EC-486B-AA8B-7B3FF778C03D}"/>
              </a:ext>
            </a:extLst>
          </p:cNvPr>
          <p:cNvSpPr txBox="1">
            <a:spLocks/>
          </p:cNvSpPr>
          <p:nvPr/>
        </p:nvSpPr>
        <p:spPr>
          <a:xfrm>
            <a:off x="636451" y="1232894"/>
            <a:ext cx="3374864" cy="750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501C813-D587-4624-B61A-9C34FA9EA5AB}"/>
              </a:ext>
            </a:extLst>
          </p:cNvPr>
          <p:cNvSpPr/>
          <p:nvPr/>
        </p:nvSpPr>
        <p:spPr>
          <a:xfrm flipH="1">
            <a:off x="736039" y="659919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B2E968F-723B-4060-B242-1DB42004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"/>
            <a:ext cx="12192000" cy="6856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9812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87" y="59205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BC67FC-D753-4BC6-B6C8-A731F69F686E}"/>
              </a:ext>
            </a:extLst>
          </p:cNvPr>
          <p:cNvGrpSpPr/>
          <p:nvPr/>
        </p:nvGrpSpPr>
        <p:grpSpPr>
          <a:xfrm>
            <a:off x="607575" y="1400141"/>
            <a:ext cx="1171934" cy="2133666"/>
            <a:chOff x="9154983" y="3614856"/>
            <a:chExt cx="1442351" cy="2625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B18EFF-70EA-4817-A716-520BC2A0C116}"/>
                </a:ext>
              </a:extLst>
            </p:cNvPr>
            <p:cNvSpPr/>
            <p:nvPr/>
          </p:nvSpPr>
          <p:spPr>
            <a:xfrm>
              <a:off x="9154983" y="3614856"/>
              <a:ext cx="1252034" cy="169347"/>
            </a:xfrm>
            <a:custGeom>
              <a:avLst/>
              <a:gdLst>
                <a:gd name="connsiteX0" fmla="*/ 0 w 1252034"/>
                <a:gd name="connsiteY0" fmla="*/ 79789 h 169347"/>
                <a:gd name="connsiteX1" fmla="*/ 40980 w 1252034"/>
                <a:gd name="connsiteY1" fmla="*/ 56449 h 169347"/>
                <a:gd name="connsiteX2" fmla="*/ 340052 w 1252034"/>
                <a:gd name="connsiteY2" fmla="*/ 56721 h 169347"/>
                <a:gd name="connsiteX3" fmla="*/ 357149 w 1252034"/>
                <a:gd name="connsiteY3" fmla="*/ 39080 h 169347"/>
                <a:gd name="connsiteX4" fmla="*/ 357692 w 1252034"/>
                <a:gd name="connsiteY4" fmla="*/ 24696 h 169347"/>
                <a:gd name="connsiteX5" fmla="*/ 385645 w 1252034"/>
                <a:gd name="connsiteY5" fmla="*/ 271 h 169347"/>
                <a:gd name="connsiteX6" fmla="*/ 396772 w 1252034"/>
                <a:gd name="connsiteY6" fmla="*/ 0 h 169347"/>
                <a:gd name="connsiteX7" fmla="*/ 855964 w 1252034"/>
                <a:gd name="connsiteY7" fmla="*/ 0 h 169347"/>
                <a:gd name="connsiteX8" fmla="*/ 895858 w 1252034"/>
                <a:gd name="connsiteY8" fmla="*/ 40166 h 169347"/>
                <a:gd name="connsiteX9" fmla="*/ 895858 w 1252034"/>
                <a:gd name="connsiteY9" fmla="*/ 45322 h 169347"/>
                <a:gd name="connsiteX10" fmla="*/ 907257 w 1252034"/>
                <a:gd name="connsiteY10" fmla="*/ 56449 h 169347"/>
                <a:gd name="connsiteX11" fmla="*/ 1212299 w 1252034"/>
                <a:gd name="connsiteY11" fmla="*/ 56178 h 169347"/>
                <a:gd name="connsiteX12" fmla="*/ 1235096 w 1252034"/>
                <a:gd name="connsiteY12" fmla="*/ 59706 h 169347"/>
                <a:gd name="connsiteX13" fmla="*/ 1251651 w 1252034"/>
                <a:gd name="connsiteY13" fmla="*/ 84945 h 169347"/>
                <a:gd name="connsiteX14" fmla="*/ 1251922 w 1252034"/>
                <a:gd name="connsiteY14" fmla="*/ 137052 h 169347"/>
                <a:gd name="connsiteX15" fmla="*/ 1223155 w 1252034"/>
                <a:gd name="connsiteY15" fmla="*/ 168533 h 169347"/>
                <a:gd name="connsiteX16" fmla="*/ 1210942 w 1252034"/>
                <a:gd name="connsiteY16" fmla="*/ 169076 h 169347"/>
                <a:gd name="connsiteX17" fmla="*/ 41523 w 1252034"/>
                <a:gd name="connsiteY17" fmla="*/ 169347 h 169347"/>
                <a:gd name="connsiteX18" fmla="*/ 0 w 1252034"/>
                <a:gd name="connsiteY18" fmla="*/ 144922 h 169347"/>
                <a:gd name="connsiteX19" fmla="*/ 0 w 1252034"/>
                <a:gd name="connsiteY19" fmla="*/ 79789 h 16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2034" h="169347">
                  <a:moveTo>
                    <a:pt x="0" y="79789"/>
                  </a:moveTo>
                  <a:cubicBezTo>
                    <a:pt x="7870" y="61877"/>
                    <a:pt x="21711" y="56178"/>
                    <a:pt x="40980" y="56449"/>
                  </a:cubicBezTo>
                  <a:cubicBezTo>
                    <a:pt x="140580" y="56992"/>
                    <a:pt x="240452" y="56721"/>
                    <a:pt x="340052" y="56721"/>
                  </a:cubicBezTo>
                  <a:cubicBezTo>
                    <a:pt x="357149" y="56721"/>
                    <a:pt x="356878" y="56721"/>
                    <a:pt x="357149" y="39080"/>
                  </a:cubicBezTo>
                  <a:cubicBezTo>
                    <a:pt x="357149" y="34195"/>
                    <a:pt x="356878" y="29582"/>
                    <a:pt x="357692" y="24696"/>
                  </a:cubicBezTo>
                  <a:cubicBezTo>
                    <a:pt x="359863" y="11941"/>
                    <a:pt x="371804" y="1628"/>
                    <a:pt x="385645" y="271"/>
                  </a:cubicBezTo>
                  <a:cubicBezTo>
                    <a:pt x="389445" y="0"/>
                    <a:pt x="393244" y="0"/>
                    <a:pt x="396772" y="0"/>
                  </a:cubicBezTo>
                  <a:cubicBezTo>
                    <a:pt x="549836" y="0"/>
                    <a:pt x="702900" y="0"/>
                    <a:pt x="855964" y="0"/>
                  </a:cubicBezTo>
                  <a:cubicBezTo>
                    <a:pt x="884731" y="0"/>
                    <a:pt x="895858" y="11398"/>
                    <a:pt x="895858" y="40166"/>
                  </a:cubicBezTo>
                  <a:cubicBezTo>
                    <a:pt x="895858" y="41794"/>
                    <a:pt x="896130" y="43694"/>
                    <a:pt x="895858" y="45322"/>
                  </a:cubicBezTo>
                  <a:cubicBezTo>
                    <a:pt x="894230" y="54549"/>
                    <a:pt x="898301" y="56449"/>
                    <a:pt x="907257" y="56449"/>
                  </a:cubicBezTo>
                  <a:cubicBezTo>
                    <a:pt x="1009028" y="56178"/>
                    <a:pt x="1110799" y="56178"/>
                    <a:pt x="1212299" y="56178"/>
                  </a:cubicBezTo>
                  <a:cubicBezTo>
                    <a:pt x="1220169" y="56178"/>
                    <a:pt x="1228040" y="55906"/>
                    <a:pt x="1235096" y="59706"/>
                  </a:cubicBezTo>
                  <a:cubicBezTo>
                    <a:pt x="1244866" y="65134"/>
                    <a:pt x="1251379" y="73275"/>
                    <a:pt x="1251651" y="84945"/>
                  </a:cubicBezTo>
                  <a:cubicBezTo>
                    <a:pt x="1251922" y="102314"/>
                    <a:pt x="1252193" y="119683"/>
                    <a:pt x="1251922" y="137052"/>
                  </a:cubicBezTo>
                  <a:cubicBezTo>
                    <a:pt x="1251651" y="154692"/>
                    <a:pt x="1240795" y="166091"/>
                    <a:pt x="1223155" y="168533"/>
                  </a:cubicBezTo>
                  <a:cubicBezTo>
                    <a:pt x="1219084" y="169076"/>
                    <a:pt x="1215013" y="169076"/>
                    <a:pt x="1210942" y="169076"/>
                  </a:cubicBezTo>
                  <a:cubicBezTo>
                    <a:pt x="821226" y="169076"/>
                    <a:pt x="431239" y="169076"/>
                    <a:pt x="41523" y="169347"/>
                  </a:cubicBezTo>
                  <a:cubicBezTo>
                    <a:pt x="22254" y="169347"/>
                    <a:pt x="7870" y="163648"/>
                    <a:pt x="0" y="144922"/>
                  </a:cubicBezTo>
                  <a:cubicBezTo>
                    <a:pt x="0" y="123211"/>
                    <a:pt x="0" y="101500"/>
                    <a:pt x="0" y="79789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B6E7AE2-6263-4A28-BADD-FFB8091646FE}"/>
                </a:ext>
              </a:extLst>
            </p:cNvPr>
            <p:cNvSpPr/>
            <p:nvPr/>
          </p:nvSpPr>
          <p:spPr>
            <a:xfrm>
              <a:off x="9225311" y="3830247"/>
              <a:ext cx="1372023" cy="1575743"/>
            </a:xfrm>
            <a:custGeom>
              <a:avLst/>
              <a:gdLst>
                <a:gd name="connsiteX0" fmla="*/ 1140120 w 1372023"/>
                <a:gd name="connsiteY0" fmla="*/ 207633 h 1575743"/>
                <a:gd name="connsiteX1" fmla="*/ 1138085 w 1372023"/>
                <a:gd name="connsiteY1" fmla="*/ 216147 h 1575743"/>
                <a:gd name="connsiteX2" fmla="*/ 1138085 w 1372023"/>
                <a:gd name="connsiteY2" fmla="*/ 372196 h 1575743"/>
                <a:gd name="connsiteX3" fmla="*/ 1130758 w 1372023"/>
                <a:gd name="connsiteY3" fmla="*/ 790408 h 1575743"/>
                <a:gd name="connsiteX4" fmla="*/ 1125330 w 1372023"/>
                <a:gd name="connsiteY4" fmla="*/ 928003 h 1575743"/>
                <a:gd name="connsiteX5" fmla="*/ 1121802 w 1372023"/>
                <a:gd name="connsiteY5" fmla="*/ 999922 h 1575743"/>
                <a:gd name="connsiteX6" fmla="*/ 1126687 w 1372023"/>
                <a:gd name="connsiteY6" fmla="*/ 998293 h 1575743"/>
                <a:gd name="connsiteX7" fmla="*/ 1232800 w 1372023"/>
                <a:gd name="connsiteY7" fmla="*/ 915519 h 1575743"/>
                <a:gd name="connsiteX8" fmla="*/ 1257768 w 1372023"/>
                <a:gd name="connsiteY8" fmla="*/ 861241 h 1575743"/>
                <a:gd name="connsiteX9" fmla="*/ 1257768 w 1372023"/>
                <a:gd name="connsiteY9" fmla="*/ 279652 h 1575743"/>
                <a:gd name="connsiteX10" fmla="*/ 1224116 w 1372023"/>
                <a:gd name="connsiteY10" fmla="*/ 232973 h 1575743"/>
                <a:gd name="connsiteX11" fmla="*/ 1148669 w 1372023"/>
                <a:gd name="connsiteY11" fmla="*/ 208277 h 1575743"/>
                <a:gd name="connsiteX12" fmla="*/ 1140120 w 1372023"/>
                <a:gd name="connsiteY12" fmla="*/ 207633 h 1575743"/>
                <a:gd name="connsiteX13" fmla="*/ 32985 w 1372023"/>
                <a:gd name="connsiteY13" fmla="*/ 121 h 1575743"/>
                <a:gd name="connsiteX14" fmla="*/ 72880 w 1372023"/>
                <a:gd name="connsiteY14" fmla="*/ 121 h 1575743"/>
                <a:gd name="connsiteX15" fmla="*/ 568980 w 1372023"/>
                <a:gd name="connsiteY15" fmla="*/ 121 h 1575743"/>
                <a:gd name="connsiteX16" fmla="*/ 1099819 w 1372023"/>
                <a:gd name="connsiteY16" fmla="*/ 121 h 1575743"/>
                <a:gd name="connsiteX17" fmla="*/ 1126687 w 1372023"/>
                <a:gd name="connsiteY17" fmla="*/ 7448 h 1575743"/>
                <a:gd name="connsiteX18" fmla="*/ 1138357 w 1372023"/>
                <a:gd name="connsiteY18" fmla="*/ 34587 h 1575743"/>
                <a:gd name="connsiteX19" fmla="*/ 1138357 w 1372023"/>
                <a:gd name="connsiteY19" fmla="*/ 77467 h 1575743"/>
                <a:gd name="connsiteX20" fmla="*/ 1147041 w 1372023"/>
                <a:gd name="connsiteY20" fmla="*/ 89679 h 1575743"/>
                <a:gd name="connsiteX21" fmla="*/ 1335929 w 1372023"/>
                <a:gd name="connsiteY21" fmla="*/ 150742 h 1575743"/>
                <a:gd name="connsiteX22" fmla="*/ 1372023 w 1372023"/>
                <a:gd name="connsiteY22" fmla="*/ 200678 h 1575743"/>
                <a:gd name="connsiteX23" fmla="*/ 1371752 w 1372023"/>
                <a:gd name="connsiteY23" fmla="*/ 909006 h 1575743"/>
                <a:gd name="connsiteX24" fmla="*/ 1341628 w 1372023"/>
                <a:gd name="connsiteY24" fmla="*/ 970611 h 1575743"/>
                <a:gd name="connsiteX25" fmla="*/ 1090592 w 1372023"/>
                <a:gd name="connsiteY25" fmla="*/ 1167912 h 1575743"/>
                <a:gd name="connsiteX26" fmla="*/ 1076751 w 1372023"/>
                <a:gd name="connsiteY26" fmla="*/ 1186095 h 1575743"/>
                <a:gd name="connsiteX27" fmla="*/ 874023 w 1372023"/>
                <a:gd name="connsiteY27" fmla="*/ 1547044 h 1575743"/>
                <a:gd name="connsiteX28" fmla="*/ 818116 w 1372023"/>
                <a:gd name="connsiteY28" fmla="*/ 1575540 h 1575743"/>
                <a:gd name="connsiteX29" fmla="*/ 319030 w 1372023"/>
                <a:gd name="connsiteY29" fmla="*/ 1575540 h 1575743"/>
                <a:gd name="connsiteX30" fmla="*/ 264210 w 1372023"/>
                <a:gd name="connsiteY30" fmla="*/ 1547315 h 1575743"/>
                <a:gd name="connsiteX31" fmla="*/ 61210 w 1372023"/>
                <a:gd name="connsiteY31" fmla="*/ 1186366 h 1575743"/>
                <a:gd name="connsiteX32" fmla="*/ 15888 w 1372023"/>
                <a:gd name="connsiteY32" fmla="*/ 990966 h 1575743"/>
                <a:gd name="connsiteX33" fmla="*/ 1504 w 1372023"/>
                <a:gd name="connsiteY33" fmla="*/ 510605 h 1575743"/>
                <a:gd name="connsiteX34" fmla="*/ 147 w 1372023"/>
                <a:gd name="connsiteY34" fmla="*/ 34044 h 1575743"/>
                <a:gd name="connsiteX35" fmla="*/ 32985 w 1372023"/>
                <a:gd name="connsiteY35" fmla="*/ 121 h 1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72023" h="1575743">
                  <a:moveTo>
                    <a:pt x="1140120" y="207633"/>
                  </a:moveTo>
                  <a:cubicBezTo>
                    <a:pt x="1138560" y="208820"/>
                    <a:pt x="1138085" y="211534"/>
                    <a:pt x="1138085" y="216147"/>
                  </a:cubicBezTo>
                  <a:cubicBezTo>
                    <a:pt x="1138357" y="268254"/>
                    <a:pt x="1138357" y="320089"/>
                    <a:pt x="1138085" y="372196"/>
                  </a:cubicBezTo>
                  <a:cubicBezTo>
                    <a:pt x="1137542" y="511691"/>
                    <a:pt x="1134286" y="650914"/>
                    <a:pt x="1130758" y="790408"/>
                  </a:cubicBezTo>
                  <a:cubicBezTo>
                    <a:pt x="1129672" y="836273"/>
                    <a:pt x="1127230" y="882138"/>
                    <a:pt x="1125330" y="928003"/>
                  </a:cubicBezTo>
                  <a:cubicBezTo>
                    <a:pt x="1124516" y="951886"/>
                    <a:pt x="1122887" y="976039"/>
                    <a:pt x="1121802" y="999922"/>
                  </a:cubicBezTo>
                  <a:cubicBezTo>
                    <a:pt x="1124244" y="1000736"/>
                    <a:pt x="1125330" y="999379"/>
                    <a:pt x="1126687" y="998293"/>
                  </a:cubicBezTo>
                  <a:cubicBezTo>
                    <a:pt x="1161968" y="970611"/>
                    <a:pt x="1197791" y="943472"/>
                    <a:pt x="1232800" y="915519"/>
                  </a:cubicBezTo>
                  <a:cubicBezTo>
                    <a:pt x="1249627" y="901678"/>
                    <a:pt x="1257768" y="882952"/>
                    <a:pt x="1257768" y="861241"/>
                  </a:cubicBezTo>
                  <a:cubicBezTo>
                    <a:pt x="1257768" y="667469"/>
                    <a:pt x="1257768" y="473425"/>
                    <a:pt x="1257768" y="279652"/>
                  </a:cubicBezTo>
                  <a:cubicBezTo>
                    <a:pt x="1257768" y="256313"/>
                    <a:pt x="1246098" y="240301"/>
                    <a:pt x="1224116" y="232973"/>
                  </a:cubicBezTo>
                  <a:cubicBezTo>
                    <a:pt x="1198877" y="224832"/>
                    <a:pt x="1173637" y="216961"/>
                    <a:pt x="1148669" y="208277"/>
                  </a:cubicBezTo>
                  <a:cubicBezTo>
                    <a:pt x="1144327" y="206785"/>
                    <a:pt x="1141681" y="206445"/>
                    <a:pt x="1140120" y="207633"/>
                  </a:cubicBezTo>
                  <a:close/>
                  <a:moveTo>
                    <a:pt x="32985" y="121"/>
                  </a:moveTo>
                  <a:cubicBezTo>
                    <a:pt x="46283" y="-151"/>
                    <a:pt x="59581" y="121"/>
                    <a:pt x="72880" y="121"/>
                  </a:cubicBezTo>
                  <a:cubicBezTo>
                    <a:pt x="238156" y="121"/>
                    <a:pt x="403704" y="121"/>
                    <a:pt x="568980" y="121"/>
                  </a:cubicBezTo>
                  <a:cubicBezTo>
                    <a:pt x="745927" y="121"/>
                    <a:pt x="922873" y="121"/>
                    <a:pt x="1099819" y="121"/>
                  </a:cubicBezTo>
                  <a:cubicBezTo>
                    <a:pt x="1109589" y="121"/>
                    <a:pt x="1118817" y="1206"/>
                    <a:pt x="1126687" y="7448"/>
                  </a:cubicBezTo>
                  <a:cubicBezTo>
                    <a:pt x="1135371" y="14504"/>
                    <a:pt x="1138357" y="24003"/>
                    <a:pt x="1138357" y="34587"/>
                  </a:cubicBezTo>
                  <a:cubicBezTo>
                    <a:pt x="1138628" y="48971"/>
                    <a:pt x="1138899" y="63083"/>
                    <a:pt x="1138357" y="77467"/>
                  </a:cubicBezTo>
                  <a:cubicBezTo>
                    <a:pt x="1138085" y="84523"/>
                    <a:pt x="1140256" y="87508"/>
                    <a:pt x="1147041" y="89679"/>
                  </a:cubicBezTo>
                  <a:cubicBezTo>
                    <a:pt x="1210004" y="109762"/>
                    <a:pt x="1272966" y="130388"/>
                    <a:pt x="1335929" y="150742"/>
                  </a:cubicBezTo>
                  <a:cubicBezTo>
                    <a:pt x="1360896" y="158884"/>
                    <a:pt x="1372023" y="174082"/>
                    <a:pt x="1372023" y="200678"/>
                  </a:cubicBezTo>
                  <a:cubicBezTo>
                    <a:pt x="1372023" y="436787"/>
                    <a:pt x="1371752" y="672897"/>
                    <a:pt x="1371752" y="909006"/>
                  </a:cubicBezTo>
                  <a:cubicBezTo>
                    <a:pt x="1371752" y="934517"/>
                    <a:pt x="1361711" y="954871"/>
                    <a:pt x="1341628" y="970611"/>
                  </a:cubicBezTo>
                  <a:cubicBezTo>
                    <a:pt x="1258040" y="1036288"/>
                    <a:pt x="1174451" y="1102236"/>
                    <a:pt x="1090592" y="1167912"/>
                  </a:cubicBezTo>
                  <a:cubicBezTo>
                    <a:pt x="1084350" y="1172797"/>
                    <a:pt x="1079736" y="1178496"/>
                    <a:pt x="1076751" y="1186095"/>
                  </a:cubicBezTo>
                  <a:cubicBezTo>
                    <a:pt x="1024373" y="1315005"/>
                    <a:pt x="952997" y="1433331"/>
                    <a:pt x="874023" y="1547044"/>
                  </a:cubicBezTo>
                  <a:cubicBezTo>
                    <a:pt x="860725" y="1566041"/>
                    <a:pt x="841456" y="1575540"/>
                    <a:pt x="818116" y="1575540"/>
                  </a:cubicBezTo>
                  <a:cubicBezTo>
                    <a:pt x="651754" y="1575811"/>
                    <a:pt x="485392" y="1575811"/>
                    <a:pt x="319030" y="1575540"/>
                  </a:cubicBezTo>
                  <a:cubicBezTo>
                    <a:pt x="296234" y="1575540"/>
                    <a:pt x="277236" y="1566041"/>
                    <a:pt x="264210" y="1547315"/>
                  </a:cubicBezTo>
                  <a:cubicBezTo>
                    <a:pt x="184964" y="1433331"/>
                    <a:pt x="113588" y="1315277"/>
                    <a:pt x="61210" y="1186366"/>
                  </a:cubicBezTo>
                  <a:cubicBezTo>
                    <a:pt x="35699" y="1123675"/>
                    <a:pt x="19687" y="1059085"/>
                    <a:pt x="15888" y="990966"/>
                  </a:cubicBezTo>
                  <a:cubicBezTo>
                    <a:pt x="7203" y="830846"/>
                    <a:pt x="4489" y="670725"/>
                    <a:pt x="1504" y="510605"/>
                  </a:cubicBezTo>
                  <a:cubicBezTo>
                    <a:pt x="-1210" y="351842"/>
                    <a:pt x="690" y="192808"/>
                    <a:pt x="147" y="34044"/>
                  </a:cubicBezTo>
                  <a:cubicBezTo>
                    <a:pt x="147" y="13690"/>
                    <a:pt x="12631" y="663"/>
                    <a:pt x="32985" y="1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8E90C6-DBE8-4B11-9BF5-C0A8E638E4DF}"/>
                </a:ext>
              </a:extLst>
            </p:cNvPr>
            <p:cNvSpPr/>
            <p:nvPr/>
          </p:nvSpPr>
          <p:spPr>
            <a:xfrm>
              <a:off x="9220823" y="5446767"/>
              <a:ext cx="1147430" cy="794087"/>
            </a:xfrm>
            <a:custGeom>
              <a:avLst/>
              <a:gdLst>
                <a:gd name="connsiteX0" fmla="*/ 573469 w 1147430"/>
                <a:gd name="connsiteY0" fmla="*/ 329468 h 794087"/>
                <a:gd name="connsiteX1" fmla="*/ 735217 w 1147430"/>
                <a:gd name="connsiteY1" fmla="*/ 472490 h 794087"/>
                <a:gd name="connsiteX2" fmla="*/ 603864 w 1147430"/>
                <a:gd name="connsiteY2" fmla="*/ 648622 h 794087"/>
                <a:gd name="connsiteX3" fmla="*/ 411177 w 1147430"/>
                <a:gd name="connsiteY3" fmla="*/ 479547 h 794087"/>
                <a:gd name="connsiteX4" fmla="*/ 446187 w 1147430"/>
                <a:gd name="connsiteY4" fmla="*/ 389716 h 794087"/>
                <a:gd name="connsiteX5" fmla="*/ 457856 w 1147430"/>
                <a:gd name="connsiteY5" fmla="*/ 389716 h 794087"/>
                <a:gd name="connsiteX6" fmla="*/ 552843 w 1147430"/>
                <a:gd name="connsiteY6" fmla="*/ 482260 h 794087"/>
                <a:gd name="connsiteX7" fmla="*/ 577539 w 1147430"/>
                <a:gd name="connsiteY7" fmla="*/ 491759 h 794087"/>
                <a:gd name="connsiteX8" fmla="*/ 597080 w 1147430"/>
                <a:gd name="connsiteY8" fmla="*/ 475747 h 794087"/>
                <a:gd name="connsiteX9" fmla="*/ 591923 w 1147430"/>
                <a:gd name="connsiteY9" fmla="*/ 450236 h 794087"/>
                <a:gd name="connsiteX10" fmla="*/ 565598 w 1147430"/>
                <a:gd name="connsiteY10" fmla="*/ 424454 h 794087"/>
                <a:gd name="connsiteX11" fmla="*/ 497479 w 1147430"/>
                <a:gd name="connsiteY11" fmla="*/ 358507 h 794087"/>
                <a:gd name="connsiteX12" fmla="*/ 499651 w 1147430"/>
                <a:gd name="connsiteY12" fmla="*/ 346837 h 794087"/>
                <a:gd name="connsiteX13" fmla="*/ 573469 w 1147430"/>
                <a:gd name="connsiteY13" fmla="*/ 329468 h 794087"/>
                <a:gd name="connsiteX14" fmla="*/ 574554 w 1147430"/>
                <a:gd name="connsiteY14" fmla="*/ 279803 h 794087"/>
                <a:gd name="connsiteX15" fmla="*/ 360156 w 1147430"/>
                <a:gd name="connsiteY15" fmla="*/ 489859 h 794087"/>
                <a:gd name="connsiteX16" fmla="*/ 573197 w 1147430"/>
                <a:gd name="connsiteY16" fmla="*/ 701543 h 794087"/>
                <a:gd name="connsiteX17" fmla="*/ 786781 w 1147430"/>
                <a:gd name="connsiteY17" fmla="*/ 490673 h 794087"/>
                <a:gd name="connsiteX18" fmla="*/ 574554 w 1147430"/>
                <a:gd name="connsiteY18" fmla="*/ 279803 h 794087"/>
                <a:gd name="connsiteX19" fmla="*/ 522990 w 1147430"/>
                <a:gd name="connsiteY19" fmla="*/ 119140 h 794087"/>
                <a:gd name="connsiteX20" fmla="*/ 491509 w 1147430"/>
                <a:gd name="connsiteY20" fmla="*/ 150079 h 794087"/>
                <a:gd name="connsiteX21" fmla="*/ 491237 w 1147430"/>
                <a:gd name="connsiteY21" fmla="*/ 175318 h 794087"/>
                <a:gd name="connsiteX22" fmla="*/ 523804 w 1147430"/>
                <a:gd name="connsiteY22" fmla="*/ 205985 h 794087"/>
                <a:gd name="connsiteX23" fmla="*/ 572926 w 1147430"/>
                <a:gd name="connsiteY23" fmla="*/ 205985 h 794087"/>
                <a:gd name="connsiteX24" fmla="*/ 625033 w 1147430"/>
                <a:gd name="connsiteY24" fmla="*/ 205985 h 794087"/>
                <a:gd name="connsiteX25" fmla="*/ 655428 w 1147430"/>
                <a:gd name="connsiteY25" fmla="*/ 176404 h 794087"/>
                <a:gd name="connsiteX26" fmla="*/ 655700 w 1147430"/>
                <a:gd name="connsiteY26" fmla="*/ 153064 h 794087"/>
                <a:gd name="connsiteX27" fmla="*/ 623947 w 1147430"/>
                <a:gd name="connsiteY27" fmla="*/ 119140 h 794087"/>
                <a:gd name="connsiteX28" fmla="*/ 522990 w 1147430"/>
                <a:gd name="connsiteY28" fmla="*/ 119140 h 794087"/>
                <a:gd name="connsiteX29" fmla="*/ 758014 w 1147430"/>
                <a:gd name="connsiteY29" fmla="*/ 117241 h 794087"/>
                <a:gd name="connsiteX30" fmla="*/ 752315 w 1147430"/>
                <a:gd name="connsiteY30" fmla="*/ 118597 h 794087"/>
                <a:gd name="connsiteX31" fmla="*/ 725176 w 1147430"/>
                <a:gd name="connsiteY31" fmla="*/ 157949 h 794087"/>
                <a:gd name="connsiteX32" fmla="*/ 725176 w 1147430"/>
                <a:gd name="connsiteY32" fmla="*/ 176404 h 794087"/>
                <a:gd name="connsiteX33" fmla="*/ 754214 w 1147430"/>
                <a:gd name="connsiteY33" fmla="*/ 205985 h 794087"/>
                <a:gd name="connsiteX34" fmla="*/ 860056 w 1147430"/>
                <a:gd name="connsiteY34" fmla="*/ 205985 h 794087"/>
                <a:gd name="connsiteX35" fmla="*/ 888824 w 1147430"/>
                <a:gd name="connsiteY35" fmla="*/ 177218 h 794087"/>
                <a:gd name="connsiteX36" fmla="*/ 889095 w 1147430"/>
                <a:gd name="connsiteY36" fmla="*/ 157678 h 794087"/>
                <a:gd name="connsiteX37" fmla="*/ 861685 w 1147430"/>
                <a:gd name="connsiteY37" fmla="*/ 118597 h 794087"/>
                <a:gd name="connsiteX38" fmla="*/ 855985 w 1147430"/>
                <a:gd name="connsiteY38" fmla="*/ 117241 h 794087"/>
                <a:gd name="connsiteX39" fmla="*/ 758014 w 1147430"/>
                <a:gd name="connsiteY39" fmla="*/ 117241 h 794087"/>
                <a:gd name="connsiteX40" fmla="*/ 289595 w 1147430"/>
                <a:gd name="connsiteY40" fmla="*/ 117241 h 794087"/>
                <a:gd name="connsiteX41" fmla="*/ 282267 w 1147430"/>
                <a:gd name="connsiteY41" fmla="*/ 119683 h 794087"/>
                <a:gd name="connsiteX42" fmla="*/ 257842 w 1147430"/>
                <a:gd name="connsiteY42" fmla="*/ 155235 h 794087"/>
                <a:gd name="connsiteX43" fmla="*/ 257842 w 1147430"/>
                <a:gd name="connsiteY43" fmla="*/ 172604 h 794087"/>
                <a:gd name="connsiteX44" fmla="*/ 292037 w 1147430"/>
                <a:gd name="connsiteY44" fmla="*/ 206256 h 794087"/>
                <a:gd name="connsiteX45" fmla="*/ 375625 w 1147430"/>
                <a:gd name="connsiteY45" fmla="*/ 206528 h 794087"/>
                <a:gd name="connsiteX46" fmla="*/ 422847 w 1147430"/>
                <a:gd name="connsiteY46" fmla="*/ 159035 h 794087"/>
                <a:gd name="connsiteX47" fmla="*/ 394080 w 1147430"/>
                <a:gd name="connsiteY47" fmla="*/ 118597 h 794087"/>
                <a:gd name="connsiteX48" fmla="*/ 390280 w 1147430"/>
                <a:gd name="connsiteY48" fmla="*/ 117241 h 794087"/>
                <a:gd name="connsiteX49" fmla="*/ 289595 w 1147430"/>
                <a:gd name="connsiteY49" fmla="*/ 117241 h 794087"/>
                <a:gd name="connsiteX50" fmla="*/ 269240 w 1147430"/>
                <a:gd name="connsiteY50" fmla="*/ 0 h 794087"/>
                <a:gd name="connsiteX51" fmla="*/ 878239 w 1147430"/>
                <a:gd name="connsiteY51" fmla="*/ 0 h 794087"/>
                <a:gd name="connsiteX52" fmla="*/ 930075 w 1147430"/>
                <a:gd name="connsiteY52" fmla="*/ 33381 h 794087"/>
                <a:gd name="connsiteX53" fmla="*/ 1111363 w 1147430"/>
                <a:gd name="connsiteY53" fmla="*/ 483889 h 794087"/>
                <a:gd name="connsiteX54" fmla="*/ 1141216 w 1147430"/>
                <a:gd name="connsiteY54" fmla="*/ 588645 h 794087"/>
                <a:gd name="connsiteX55" fmla="*/ 1146916 w 1147430"/>
                <a:gd name="connsiteY55" fmla="*/ 702358 h 794087"/>
                <a:gd name="connsiteX56" fmla="*/ 1145559 w 1147430"/>
                <a:gd name="connsiteY56" fmla="*/ 752293 h 794087"/>
                <a:gd name="connsiteX57" fmla="*/ 1121134 w 1147430"/>
                <a:gd name="connsiteY57" fmla="*/ 794087 h 794087"/>
                <a:gd name="connsiteX58" fmla="*/ 26889 w 1147430"/>
                <a:gd name="connsiteY58" fmla="*/ 794087 h 794087"/>
                <a:gd name="connsiteX59" fmla="*/ 1921 w 1147430"/>
                <a:gd name="connsiteY59" fmla="*/ 754193 h 794087"/>
                <a:gd name="connsiteX60" fmla="*/ 2464 w 1147430"/>
                <a:gd name="connsiteY60" fmla="*/ 613613 h 794087"/>
                <a:gd name="connsiteX61" fmla="*/ 28517 w 1147430"/>
                <a:gd name="connsiteY61" fmla="*/ 506957 h 794087"/>
                <a:gd name="connsiteX62" fmla="*/ 175339 w 1147430"/>
                <a:gd name="connsiteY62" fmla="*/ 129453 h 794087"/>
                <a:gd name="connsiteX63" fmla="*/ 216862 w 1147430"/>
                <a:gd name="connsiteY63" fmla="*/ 34195 h 794087"/>
                <a:gd name="connsiteX64" fmla="*/ 269240 w 1147430"/>
                <a:gd name="connsiteY64" fmla="*/ 0 h 79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7430" h="794087">
                  <a:moveTo>
                    <a:pt x="573469" y="329468"/>
                  </a:moveTo>
                  <a:cubicBezTo>
                    <a:pt x="655700" y="329197"/>
                    <a:pt x="728432" y="393245"/>
                    <a:pt x="735217" y="472490"/>
                  </a:cubicBezTo>
                  <a:cubicBezTo>
                    <a:pt x="742816" y="558521"/>
                    <a:pt x="686910" y="633153"/>
                    <a:pt x="603864" y="648622"/>
                  </a:cubicBezTo>
                  <a:cubicBezTo>
                    <a:pt x="499108" y="667891"/>
                    <a:pt x="405478" y="585931"/>
                    <a:pt x="411177" y="479547"/>
                  </a:cubicBezTo>
                  <a:cubicBezTo>
                    <a:pt x="412806" y="445894"/>
                    <a:pt x="425561" y="416313"/>
                    <a:pt x="446187" y="389716"/>
                  </a:cubicBezTo>
                  <a:cubicBezTo>
                    <a:pt x="450800" y="383746"/>
                    <a:pt x="453514" y="385374"/>
                    <a:pt x="457856" y="389716"/>
                  </a:cubicBezTo>
                  <a:cubicBezTo>
                    <a:pt x="489609" y="420655"/>
                    <a:pt x="521362" y="451322"/>
                    <a:pt x="552843" y="482260"/>
                  </a:cubicBezTo>
                  <a:cubicBezTo>
                    <a:pt x="559899" y="489317"/>
                    <a:pt x="567769" y="493388"/>
                    <a:pt x="577539" y="491759"/>
                  </a:cubicBezTo>
                  <a:cubicBezTo>
                    <a:pt x="587038" y="490131"/>
                    <a:pt x="593551" y="484703"/>
                    <a:pt x="597080" y="475747"/>
                  </a:cubicBezTo>
                  <a:cubicBezTo>
                    <a:pt x="600879" y="466249"/>
                    <a:pt x="598708" y="457293"/>
                    <a:pt x="591923" y="450236"/>
                  </a:cubicBezTo>
                  <a:cubicBezTo>
                    <a:pt x="583510" y="441281"/>
                    <a:pt x="574283" y="432867"/>
                    <a:pt x="565598" y="424454"/>
                  </a:cubicBezTo>
                  <a:cubicBezTo>
                    <a:pt x="542802" y="402472"/>
                    <a:pt x="520548" y="380218"/>
                    <a:pt x="497479" y="358507"/>
                  </a:cubicBezTo>
                  <a:cubicBezTo>
                    <a:pt x="490966" y="352265"/>
                    <a:pt x="492594" y="350365"/>
                    <a:pt x="499651" y="346837"/>
                  </a:cubicBezTo>
                  <a:cubicBezTo>
                    <a:pt x="522990" y="335438"/>
                    <a:pt x="547687" y="329739"/>
                    <a:pt x="573469" y="329468"/>
                  </a:cubicBezTo>
                  <a:close/>
                  <a:moveTo>
                    <a:pt x="574554" y="279803"/>
                  </a:moveTo>
                  <a:cubicBezTo>
                    <a:pt x="456499" y="279532"/>
                    <a:pt x="361242" y="372890"/>
                    <a:pt x="360156" y="489859"/>
                  </a:cubicBezTo>
                  <a:cubicBezTo>
                    <a:pt x="359070" y="605200"/>
                    <a:pt x="454871" y="700458"/>
                    <a:pt x="573197" y="701543"/>
                  </a:cubicBezTo>
                  <a:cubicBezTo>
                    <a:pt x="689895" y="702629"/>
                    <a:pt x="786510" y="607100"/>
                    <a:pt x="786781" y="490673"/>
                  </a:cubicBezTo>
                  <a:cubicBezTo>
                    <a:pt x="787052" y="374518"/>
                    <a:pt x="691795" y="280075"/>
                    <a:pt x="574554" y="279803"/>
                  </a:cubicBezTo>
                  <a:close/>
                  <a:moveTo>
                    <a:pt x="522990" y="119140"/>
                  </a:moveTo>
                  <a:cubicBezTo>
                    <a:pt x="504535" y="119412"/>
                    <a:pt x="492866" y="131624"/>
                    <a:pt x="491509" y="150079"/>
                  </a:cubicBezTo>
                  <a:cubicBezTo>
                    <a:pt x="490966" y="158492"/>
                    <a:pt x="490966" y="167176"/>
                    <a:pt x="491237" y="175318"/>
                  </a:cubicBezTo>
                  <a:cubicBezTo>
                    <a:pt x="492594" y="194315"/>
                    <a:pt x="504807" y="205714"/>
                    <a:pt x="523804" y="205985"/>
                  </a:cubicBezTo>
                  <a:cubicBezTo>
                    <a:pt x="540359" y="206256"/>
                    <a:pt x="556642" y="205985"/>
                    <a:pt x="572926" y="205985"/>
                  </a:cubicBezTo>
                  <a:cubicBezTo>
                    <a:pt x="590295" y="205985"/>
                    <a:pt x="607664" y="206256"/>
                    <a:pt x="625033" y="205985"/>
                  </a:cubicBezTo>
                  <a:cubicBezTo>
                    <a:pt x="641859" y="205714"/>
                    <a:pt x="654614" y="192958"/>
                    <a:pt x="655428" y="176404"/>
                  </a:cubicBezTo>
                  <a:cubicBezTo>
                    <a:pt x="655971" y="168805"/>
                    <a:pt x="655700" y="160934"/>
                    <a:pt x="655700" y="153064"/>
                  </a:cubicBezTo>
                  <a:cubicBezTo>
                    <a:pt x="655428" y="133253"/>
                    <a:pt x="643487" y="119683"/>
                    <a:pt x="623947" y="119140"/>
                  </a:cubicBezTo>
                  <a:cubicBezTo>
                    <a:pt x="590295" y="118326"/>
                    <a:pt x="556642" y="118326"/>
                    <a:pt x="522990" y="119140"/>
                  </a:cubicBezTo>
                  <a:close/>
                  <a:moveTo>
                    <a:pt x="758014" y="117241"/>
                  </a:moveTo>
                  <a:cubicBezTo>
                    <a:pt x="756114" y="117241"/>
                    <a:pt x="753943" y="116698"/>
                    <a:pt x="752315" y="118597"/>
                  </a:cubicBezTo>
                  <a:cubicBezTo>
                    <a:pt x="730603" y="126468"/>
                    <a:pt x="725176" y="134338"/>
                    <a:pt x="725176" y="157949"/>
                  </a:cubicBezTo>
                  <a:cubicBezTo>
                    <a:pt x="725176" y="164191"/>
                    <a:pt x="724904" y="170433"/>
                    <a:pt x="725176" y="176404"/>
                  </a:cubicBezTo>
                  <a:cubicBezTo>
                    <a:pt x="725990" y="192687"/>
                    <a:pt x="738202" y="205714"/>
                    <a:pt x="754214" y="205985"/>
                  </a:cubicBezTo>
                  <a:cubicBezTo>
                    <a:pt x="789495" y="206528"/>
                    <a:pt x="824776" y="206528"/>
                    <a:pt x="860056" y="205985"/>
                  </a:cubicBezTo>
                  <a:cubicBezTo>
                    <a:pt x="875797" y="205714"/>
                    <a:pt x="888010" y="192958"/>
                    <a:pt x="888824" y="177218"/>
                  </a:cubicBezTo>
                  <a:cubicBezTo>
                    <a:pt x="889095" y="170704"/>
                    <a:pt x="888824" y="164191"/>
                    <a:pt x="889095" y="157678"/>
                  </a:cubicBezTo>
                  <a:cubicBezTo>
                    <a:pt x="889095" y="134067"/>
                    <a:pt x="883667" y="126468"/>
                    <a:pt x="861685" y="118597"/>
                  </a:cubicBezTo>
                  <a:cubicBezTo>
                    <a:pt x="860056" y="116698"/>
                    <a:pt x="857885" y="117241"/>
                    <a:pt x="855985" y="117241"/>
                  </a:cubicBezTo>
                  <a:cubicBezTo>
                    <a:pt x="823147" y="117241"/>
                    <a:pt x="790580" y="117241"/>
                    <a:pt x="758014" y="117241"/>
                  </a:cubicBezTo>
                  <a:close/>
                  <a:moveTo>
                    <a:pt x="289595" y="117241"/>
                  </a:moveTo>
                  <a:cubicBezTo>
                    <a:pt x="286881" y="117241"/>
                    <a:pt x="284167" y="117241"/>
                    <a:pt x="282267" y="119683"/>
                  </a:cubicBezTo>
                  <a:cubicBezTo>
                    <a:pt x="264355" y="126739"/>
                    <a:pt x="258113" y="135967"/>
                    <a:pt x="257842" y="155235"/>
                  </a:cubicBezTo>
                  <a:cubicBezTo>
                    <a:pt x="257842" y="160934"/>
                    <a:pt x="257571" y="166905"/>
                    <a:pt x="257842" y="172604"/>
                  </a:cubicBezTo>
                  <a:cubicBezTo>
                    <a:pt x="258385" y="193501"/>
                    <a:pt x="271140" y="206256"/>
                    <a:pt x="292037" y="206256"/>
                  </a:cubicBezTo>
                  <a:cubicBezTo>
                    <a:pt x="319719" y="206528"/>
                    <a:pt x="347672" y="205171"/>
                    <a:pt x="375625" y="206528"/>
                  </a:cubicBezTo>
                  <a:cubicBezTo>
                    <a:pt x="416062" y="208428"/>
                    <a:pt x="424204" y="189702"/>
                    <a:pt x="422847" y="159035"/>
                  </a:cubicBezTo>
                  <a:cubicBezTo>
                    <a:pt x="421762" y="134610"/>
                    <a:pt x="416877" y="126196"/>
                    <a:pt x="394080" y="118597"/>
                  </a:cubicBezTo>
                  <a:cubicBezTo>
                    <a:pt x="392994" y="117512"/>
                    <a:pt x="391637" y="117241"/>
                    <a:pt x="390280" y="117241"/>
                  </a:cubicBezTo>
                  <a:cubicBezTo>
                    <a:pt x="356628" y="117241"/>
                    <a:pt x="323247" y="117241"/>
                    <a:pt x="289595" y="117241"/>
                  </a:cubicBezTo>
                  <a:close/>
                  <a:moveTo>
                    <a:pt x="269240" y="0"/>
                  </a:moveTo>
                  <a:cubicBezTo>
                    <a:pt x="472240" y="271"/>
                    <a:pt x="675240" y="0"/>
                    <a:pt x="878239" y="0"/>
                  </a:cubicBezTo>
                  <a:cubicBezTo>
                    <a:pt x="902936" y="0"/>
                    <a:pt x="920034" y="10313"/>
                    <a:pt x="930075" y="33381"/>
                  </a:cubicBezTo>
                  <a:cubicBezTo>
                    <a:pt x="995209" y="181831"/>
                    <a:pt x="1058985" y="330553"/>
                    <a:pt x="1111363" y="483889"/>
                  </a:cubicBezTo>
                  <a:cubicBezTo>
                    <a:pt x="1123305" y="518355"/>
                    <a:pt x="1134160" y="553093"/>
                    <a:pt x="1141216" y="588645"/>
                  </a:cubicBezTo>
                  <a:cubicBezTo>
                    <a:pt x="1148544" y="626097"/>
                    <a:pt x="1147730" y="664363"/>
                    <a:pt x="1146916" y="702358"/>
                  </a:cubicBezTo>
                  <a:cubicBezTo>
                    <a:pt x="1146644" y="718912"/>
                    <a:pt x="1145559" y="735739"/>
                    <a:pt x="1145559" y="752293"/>
                  </a:cubicBezTo>
                  <a:cubicBezTo>
                    <a:pt x="1145559" y="771291"/>
                    <a:pt x="1139317" y="785946"/>
                    <a:pt x="1121134" y="794087"/>
                  </a:cubicBezTo>
                  <a:cubicBezTo>
                    <a:pt x="756385" y="794087"/>
                    <a:pt x="391637" y="794087"/>
                    <a:pt x="26889" y="794087"/>
                  </a:cubicBezTo>
                  <a:cubicBezTo>
                    <a:pt x="8977" y="787031"/>
                    <a:pt x="2464" y="773462"/>
                    <a:pt x="1921" y="754193"/>
                  </a:cubicBezTo>
                  <a:cubicBezTo>
                    <a:pt x="564" y="707243"/>
                    <a:pt x="-1878" y="660563"/>
                    <a:pt x="2464" y="613613"/>
                  </a:cubicBezTo>
                  <a:cubicBezTo>
                    <a:pt x="5992" y="576704"/>
                    <a:pt x="17390" y="541966"/>
                    <a:pt x="28517" y="506957"/>
                  </a:cubicBezTo>
                  <a:cubicBezTo>
                    <a:pt x="70040" y="378318"/>
                    <a:pt x="122418" y="253750"/>
                    <a:pt x="175339" y="129453"/>
                  </a:cubicBezTo>
                  <a:cubicBezTo>
                    <a:pt x="188909" y="97429"/>
                    <a:pt x="203293" y="65948"/>
                    <a:pt x="216862" y="34195"/>
                  </a:cubicBezTo>
                  <a:cubicBezTo>
                    <a:pt x="226632" y="10856"/>
                    <a:pt x="243730" y="0"/>
                    <a:pt x="269240" y="0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자유형: 도형 31">
            <a:extLst>
              <a:ext uri="{FF2B5EF4-FFF2-40B4-BE49-F238E27FC236}">
                <a16:creationId xmlns:a16="http://schemas.microsoft.com/office/drawing/2014/main" id="{50021307-85ED-4078-A303-8638FF1C3439}"/>
              </a:ext>
            </a:extLst>
          </p:cNvPr>
          <p:cNvSpPr/>
          <p:nvPr/>
        </p:nvSpPr>
        <p:spPr>
          <a:xfrm rot="1998159">
            <a:off x="8418050" y="2086060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32">
            <a:extLst>
              <a:ext uri="{FF2B5EF4-FFF2-40B4-BE49-F238E27FC236}">
                <a16:creationId xmlns:a16="http://schemas.microsoft.com/office/drawing/2014/main" id="{3733F0E0-D343-472A-BACC-2E7B88334416}"/>
              </a:ext>
            </a:extLst>
          </p:cNvPr>
          <p:cNvGrpSpPr/>
          <p:nvPr/>
        </p:nvGrpSpPr>
        <p:grpSpPr>
          <a:xfrm>
            <a:off x="9059609" y="1959259"/>
            <a:ext cx="603861" cy="630462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024D8A5-A3A2-4CDB-8D24-8306AEF0905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타원 34">
              <a:extLst>
                <a:ext uri="{FF2B5EF4-FFF2-40B4-BE49-F238E27FC236}">
                  <a16:creationId xmlns:a16="http://schemas.microsoft.com/office/drawing/2014/main" id="{97D16E03-A376-469F-AF07-F39BC49DEE50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35">
              <a:extLst>
                <a:ext uri="{FF2B5EF4-FFF2-40B4-BE49-F238E27FC236}">
                  <a16:creationId xmlns:a16="http://schemas.microsoft.com/office/drawing/2014/main" id="{C342BB99-2FED-4251-A443-E5B51A304ED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36">
              <a:extLst>
                <a:ext uri="{FF2B5EF4-FFF2-40B4-BE49-F238E27FC236}">
                  <a16:creationId xmlns:a16="http://schemas.microsoft.com/office/drawing/2014/main" id="{EB238D35-E6EF-4493-88E9-B6CFF1567F44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37">
              <a:extLst>
                <a:ext uri="{FF2B5EF4-FFF2-40B4-BE49-F238E27FC236}">
                  <a16:creationId xmlns:a16="http://schemas.microsoft.com/office/drawing/2014/main" id="{EEA2A5FE-97C1-4991-8F94-DA51695DB71D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38">
              <a:extLst>
                <a:ext uri="{FF2B5EF4-FFF2-40B4-BE49-F238E27FC236}">
                  <a16:creationId xmlns:a16="http://schemas.microsoft.com/office/drawing/2014/main" id="{098834C5-90C0-4DF4-9AAD-3E48AACB730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39">
              <a:extLst>
                <a:ext uri="{FF2B5EF4-FFF2-40B4-BE49-F238E27FC236}">
                  <a16:creationId xmlns:a16="http://schemas.microsoft.com/office/drawing/2014/main" id="{75DC8BC6-E360-4CC1-9944-3F3E6600634B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40">
              <a:extLst>
                <a:ext uri="{FF2B5EF4-FFF2-40B4-BE49-F238E27FC236}">
                  <a16:creationId xmlns:a16="http://schemas.microsoft.com/office/drawing/2014/main" id="{1A8E237D-43F1-4571-80BF-1C8B65D4816A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DE62479-8BF1-4B1C-9876-7743E88D6B1D}"/>
              </a:ext>
            </a:extLst>
          </p:cNvPr>
          <p:cNvSpPr/>
          <p:nvPr/>
        </p:nvSpPr>
        <p:spPr>
          <a:xfrm rot="2383977">
            <a:off x="11294904" y="2636837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76E6BE-972F-4881-A8EF-0DD1FB94520B}"/>
              </a:ext>
            </a:extLst>
          </p:cNvPr>
          <p:cNvSpPr/>
          <p:nvPr/>
        </p:nvSpPr>
        <p:spPr>
          <a:xfrm rot="8100000">
            <a:off x="10443930" y="2054896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612A99-2438-47DF-BC6B-56D8E46B09BB}"/>
              </a:ext>
            </a:extLst>
          </p:cNvPr>
          <p:cNvSpPr/>
          <p:nvPr/>
        </p:nvSpPr>
        <p:spPr>
          <a:xfrm rot="20810195" flipH="1">
            <a:off x="9867364" y="1224097"/>
            <a:ext cx="466284" cy="546942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AB8328B-1DB2-4CDC-B0D0-8418B6D6ECC4}"/>
              </a:ext>
            </a:extLst>
          </p:cNvPr>
          <p:cNvSpPr/>
          <p:nvPr/>
        </p:nvSpPr>
        <p:spPr>
          <a:xfrm rot="1023001">
            <a:off x="10458494" y="2729797"/>
            <a:ext cx="488954" cy="541864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A620F2-00E4-456D-8BFA-70ED8235E233}"/>
              </a:ext>
            </a:extLst>
          </p:cNvPr>
          <p:cNvSpPr/>
          <p:nvPr/>
        </p:nvSpPr>
        <p:spPr>
          <a:xfrm>
            <a:off x="11054194" y="1890671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C7E1D2-736F-4509-BF48-12EFB9A48E0E}"/>
              </a:ext>
            </a:extLst>
          </p:cNvPr>
          <p:cNvSpPr/>
          <p:nvPr/>
        </p:nvSpPr>
        <p:spPr>
          <a:xfrm>
            <a:off x="10641420" y="1235943"/>
            <a:ext cx="410428" cy="523251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C968C0-ABD4-470D-9FE2-854BE65C66A1}"/>
              </a:ext>
            </a:extLst>
          </p:cNvPr>
          <p:cNvSpPr/>
          <p:nvPr/>
        </p:nvSpPr>
        <p:spPr>
          <a:xfrm rot="18900000">
            <a:off x="9837519" y="2061173"/>
            <a:ext cx="432362" cy="426634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4316CB-7715-41ED-9FE0-03DD49399B9C}"/>
              </a:ext>
            </a:extLst>
          </p:cNvPr>
          <p:cNvSpPr/>
          <p:nvPr/>
        </p:nvSpPr>
        <p:spPr>
          <a:xfrm>
            <a:off x="11275379" y="1250848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EDF01E-25C5-4A05-82C8-73B4E43F2A0C}"/>
              </a:ext>
            </a:extLst>
          </p:cNvPr>
          <p:cNvSpPr/>
          <p:nvPr/>
        </p:nvSpPr>
        <p:spPr>
          <a:xfrm>
            <a:off x="9114007" y="1250848"/>
            <a:ext cx="499006" cy="499006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EB764-BC9C-403E-8B9B-15801EB38D20}"/>
              </a:ext>
            </a:extLst>
          </p:cNvPr>
          <p:cNvSpPr/>
          <p:nvPr/>
        </p:nvSpPr>
        <p:spPr>
          <a:xfrm>
            <a:off x="8352976" y="1281398"/>
            <a:ext cx="504573" cy="51268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135D96-B433-44D4-AC90-8E62C2457872}"/>
              </a:ext>
            </a:extLst>
          </p:cNvPr>
          <p:cNvGrpSpPr/>
          <p:nvPr/>
        </p:nvGrpSpPr>
        <p:grpSpPr>
          <a:xfrm>
            <a:off x="9618247" y="3506234"/>
            <a:ext cx="328386" cy="672286"/>
            <a:chOff x="7528445" y="2305877"/>
            <a:chExt cx="561155" cy="114882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77B93B-F802-4B73-A9E5-2DBE7BA290ED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18AB45-FDB1-4DB7-96E1-B5F5FE860E77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EABA3B-1C16-40BE-B090-5608A892ED24}"/>
              </a:ext>
            </a:extLst>
          </p:cNvPr>
          <p:cNvGrpSpPr/>
          <p:nvPr/>
        </p:nvGrpSpPr>
        <p:grpSpPr>
          <a:xfrm>
            <a:off x="10302265" y="3503748"/>
            <a:ext cx="440714" cy="624841"/>
            <a:chOff x="8373887" y="2298328"/>
            <a:chExt cx="611302" cy="8667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EBC1FC-DB22-41C7-8356-F0C88B08FB00}"/>
                </a:ext>
              </a:extLst>
            </p:cNvPr>
            <p:cNvSpPr/>
            <p:nvPr/>
          </p:nvSpPr>
          <p:spPr>
            <a:xfrm>
              <a:off x="8373887" y="2569946"/>
              <a:ext cx="608160" cy="595082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89D953-F7AE-4F20-96B0-3E96B53987AC}"/>
                </a:ext>
              </a:extLst>
            </p:cNvPr>
            <p:cNvSpPr/>
            <p:nvPr/>
          </p:nvSpPr>
          <p:spPr>
            <a:xfrm>
              <a:off x="8703997" y="2599140"/>
              <a:ext cx="281192" cy="555846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30AF0F-C176-4352-BA4D-2BA897E39BEF}"/>
                </a:ext>
              </a:extLst>
            </p:cNvPr>
            <p:cNvSpPr/>
            <p:nvPr/>
          </p:nvSpPr>
          <p:spPr>
            <a:xfrm>
              <a:off x="8530964" y="2298328"/>
              <a:ext cx="366203" cy="359665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F3B22-752F-4B4D-AF50-417135126D56}"/>
              </a:ext>
            </a:extLst>
          </p:cNvPr>
          <p:cNvGrpSpPr/>
          <p:nvPr/>
        </p:nvGrpSpPr>
        <p:grpSpPr>
          <a:xfrm>
            <a:off x="10491006" y="4467860"/>
            <a:ext cx="377030" cy="747410"/>
            <a:chOff x="4513211" y="4124289"/>
            <a:chExt cx="227247" cy="4504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59D66C-ECF9-4BB5-B5C3-0C359F8A474B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8D3B28E-4F6E-4668-B9DE-77F6C1B5F39B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24FAF9-B16E-48F9-9ECB-6BF19AC3754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B027D8-C23C-46B4-B1F1-112F6FF82808}"/>
              </a:ext>
            </a:extLst>
          </p:cNvPr>
          <p:cNvGrpSpPr/>
          <p:nvPr/>
        </p:nvGrpSpPr>
        <p:grpSpPr>
          <a:xfrm>
            <a:off x="11060971" y="3528308"/>
            <a:ext cx="576715" cy="647150"/>
            <a:chOff x="6463812" y="2951406"/>
            <a:chExt cx="898103" cy="100779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614E1-D59C-4C61-AD9E-6869BE9583B4}"/>
                </a:ext>
              </a:extLst>
            </p:cNvPr>
            <p:cNvSpPr/>
            <p:nvPr/>
          </p:nvSpPr>
          <p:spPr>
            <a:xfrm>
              <a:off x="6773796" y="3381422"/>
              <a:ext cx="297113" cy="28340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B65DCF-4F4C-465A-9DA1-A47EF8DAB764}"/>
                </a:ext>
              </a:extLst>
            </p:cNvPr>
            <p:cNvSpPr/>
            <p:nvPr/>
          </p:nvSpPr>
          <p:spPr>
            <a:xfrm>
              <a:off x="6897617" y="3423659"/>
              <a:ext cx="173697" cy="246832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D76F0E1-E05A-44A9-8901-494D9A488583}"/>
                </a:ext>
              </a:extLst>
            </p:cNvPr>
            <p:cNvSpPr/>
            <p:nvPr/>
          </p:nvSpPr>
          <p:spPr>
            <a:xfrm>
              <a:off x="6463812" y="3566429"/>
              <a:ext cx="402245" cy="383961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B04B81-1AA9-46A2-8444-FC51B285662F}"/>
                </a:ext>
              </a:extLst>
            </p:cNvPr>
            <p:cNvSpPr/>
            <p:nvPr/>
          </p:nvSpPr>
          <p:spPr>
            <a:xfrm>
              <a:off x="6659814" y="3596388"/>
              <a:ext cx="210265" cy="351964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B24108-E3E2-4C47-B4D5-35585C47152E}"/>
                </a:ext>
              </a:extLst>
            </p:cNvPr>
            <p:cNvSpPr/>
            <p:nvPr/>
          </p:nvSpPr>
          <p:spPr>
            <a:xfrm>
              <a:off x="6955369" y="3584377"/>
              <a:ext cx="402245" cy="374819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chemeClr val="accent6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736478-F4C5-4D07-85AF-E91797D55738}"/>
                </a:ext>
              </a:extLst>
            </p:cNvPr>
            <p:cNvSpPr/>
            <p:nvPr/>
          </p:nvSpPr>
          <p:spPr>
            <a:xfrm>
              <a:off x="7197360" y="3584960"/>
              <a:ext cx="164555" cy="370248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35A070E-0429-4975-BF9A-B5844909F912}"/>
                </a:ext>
              </a:extLst>
            </p:cNvPr>
            <p:cNvSpPr/>
            <p:nvPr/>
          </p:nvSpPr>
          <p:spPr>
            <a:xfrm>
              <a:off x="6680318" y="2951406"/>
              <a:ext cx="479952" cy="690216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220">
            <a:extLst>
              <a:ext uri="{FF2B5EF4-FFF2-40B4-BE49-F238E27FC236}">
                <a16:creationId xmlns:a16="http://schemas.microsoft.com/office/drawing/2014/main" id="{1D1CEDCA-E83E-4F2C-AE63-4B3BC882BF2F}"/>
              </a:ext>
            </a:extLst>
          </p:cNvPr>
          <p:cNvGrpSpPr/>
          <p:nvPr/>
        </p:nvGrpSpPr>
        <p:grpSpPr>
          <a:xfrm>
            <a:off x="11194612" y="4596655"/>
            <a:ext cx="443776" cy="555354"/>
            <a:chOff x="5262562" y="2386012"/>
            <a:chExt cx="1666875" cy="208597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AE3275-0024-4B5E-930D-85E1439A3C8C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CDDE9DF-BD18-45A6-B214-CE0133B992B1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1E9B2AC-D074-4EE4-946B-EDBA3F62CC3C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3">
            <a:extLst>
              <a:ext uri="{FF2B5EF4-FFF2-40B4-BE49-F238E27FC236}">
                <a16:creationId xmlns:a16="http://schemas.microsoft.com/office/drawing/2014/main" id="{22483662-375C-4A18-9622-6853ECD3E485}"/>
              </a:ext>
            </a:extLst>
          </p:cNvPr>
          <p:cNvGrpSpPr/>
          <p:nvPr/>
        </p:nvGrpSpPr>
        <p:grpSpPr>
          <a:xfrm>
            <a:off x="8651805" y="3588068"/>
            <a:ext cx="604602" cy="665827"/>
            <a:chOff x="4214812" y="1357312"/>
            <a:chExt cx="3762375" cy="414337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1F9CF0-9BA4-4EBD-B1D4-CEE8BDF5820C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671DAB4-01CD-4630-8836-9F421DDD2E32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902A01-6CE1-4982-A036-472A34210926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26D7214-FA59-4C1C-AA77-9A47B4AD315F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A2D65B-4001-4389-BEDF-3955B5521E2D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010DF9-7D47-41C8-9F8D-2D28DE8FCC12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8C7452E-56BE-4BCC-B5A3-71C99287C0DF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478B9C-AED2-4CBB-ADF5-20534CF020A8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08B04B-8AC6-4E4F-BA9B-531AE4B9F9BB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E997B29-9759-47D7-8908-AB29B953DA44}"/>
              </a:ext>
            </a:extLst>
          </p:cNvPr>
          <p:cNvSpPr/>
          <p:nvPr/>
        </p:nvSpPr>
        <p:spPr>
          <a:xfrm>
            <a:off x="9865297" y="2693893"/>
            <a:ext cx="429741" cy="535968"/>
          </a:xfrm>
          <a:custGeom>
            <a:avLst/>
            <a:gdLst>
              <a:gd name="connsiteX0" fmla="*/ 297995 w 442762"/>
              <a:gd name="connsiteY0" fmla="*/ 54 h 552207"/>
              <a:gd name="connsiteX1" fmla="*/ 302274 w 442762"/>
              <a:gd name="connsiteY1" fmla="*/ 4207 h 552207"/>
              <a:gd name="connsiteX2" fmla="*/ 297203 w 442762"/>
              <a:gd name="connsiteY2" fmla="*/ 17393 h 552207"/>
              <a:gd name="connsiteX3" fmla="*/ 244710 w 442762"/>
              <a:gd name="connsiteY3" fmla="*/ 83579 h 552207"/>
              <a:gd name="connsiteX4" fmla="*/ 313432 w 442762"/>
              <a:gd name="connsiteY4" fmla="*/ 48077 h 552207"/>
              <a:gd name="connsiteX5" fmla="*/ 332705 w 442762"/>
              <a:gd name="connsiteY5" fmla="*/ 47824 h 552207"/>
              <a:gd name="connsiteX6" fmla="*/ 415881 w 442762"/>
              <a:gd name="connsiteY6" fmla="*/ 78508 h 552207"/>
              <a:gd name="connsiteX7" fmla="*/ 416642 w 442762"/>
              <a:gd name="connsiteY7" fmla="*/ 79268 h 552207"/>
              <a:gd name="connsiteX8" fmla="*/ 415881 w 442762"/>
              <a:gd name="connsiteY8" fmla="*/ 80283 h 552207"/>
              <a:gd name="connsiteX9" fmla="*/ 250036 w 442762"/>
              <a:gd name="connsiteY9" fmla="*/ 89666 h 552207"/>
              <a:gd name="connsiteX10" fmla="*/ 241668 w 442762"/>
              <a:gd name="connsiteY10" fmla="*/ 90680 h 552207"/>
              <a:gd name="connsiteX11" fmla="*/ 238408 w 442762"/>
              <a:gd name="connsiteY11" fmla="*/ 112883 h 552207"/>
              <a:gd name="connsiteX12" fmla="*/ 307552 w 442762"/>
              <a:gd name="connsiteY12" fmla="*/ 126842 h 552207"/>
              <a:gd name="connsiteX13" fmla="*/ 442762 w 442762"/>
              <a:gd name="connsiteY13" fmla="*/ 330826 h 552207"/>
              <a:gd name="connsiteX14" fmla="*/ 221381 w 442762"/>
              <a:gd name="connsiteY14" fmla="*/ 552207 h 552207"/>
              <a:gd name="connsiteX15" fmla="*/ 0 w 442762"/>
              <a:gd name="connsiteY15" fmla="*/ 330826 h 552207"/>
              <a:gd name="connsiteX16" fmla="*/ 221381 w 442762"/>
              <a:gd name="connsiteY16" fmla="*/ 109445 h 552207"/>
              <a:gd name="connsiteX17" fmla="*/ 222795 w 442762"/>
              <a:gd name="connsiteY17" fmla="*/ 109730 h 552207"/>
              <a:gd name="connsiteX18" fmla="*/ 229939 w 442762"/>
              <a:gd name="connsiteY18" fmla="*/ 75306 h 552207"/>
              <a:gd name="connsiteX19" fmla="*/ 247246 w 442762"/>
              <a:gd name="connsiteY19" fmla="*/ 36920 h 552207"/>
              <a:gd name="connsiteX20" fmla="*/ 292385 w 442762"/>
              <a:gd name="connsiteY20" fmla="*/ 2178 h 552207"/>
              <a:gd name="connsiteX21" fmla="*/ 297995 w 442762"/>
              <a:gd name="connsiteY21" fmla="*/ 54 h 5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762" h="552207">
                <a:moveTo>
                  <a:pt x="297995" y="54"/>
                </a:moveTo>
                <a:cubicBezTo>
                  <a:pt x="299865" y="-231"/>
                  <a:pt x="301514" y="530"/>
                  <a:pt x="302274" y="4207"/>
                </a:cubicBezTo>
                <a:cubicBezTo>
                  <a:pt x="303289" y="9278"/>
                  <a:pt x="304810" y="14097"/>
                  <a:pt x="297203" y="17393"/>
                </a:cubicBezTo>
                <a:cubicBezTo>
                  <a:pt x="268040" y="29565"/>
                  <a:pt x="254347" y="47063"/>
                  <a:pt x="244710" y="83579"/>
                </a:cubicBezTo>
                <a:cubicBezTo>
                  <a:pt x="266265" y="65828"/>
                  <a:pt x="288581" y="54163"/>
                  <a:pt x="313432" y="48077"/>
                </a:cubicBezTo>
                <a:cubicBezTo>
                  <a:pt x="319772" y="45288"/>
                  <a:pt x="326365" y="45541"/>
                  <a:pt x="332705" y="47824"/>
                </a:cubicBezTo>
                <a:cubicBezTo>
                  <a:pt x="361613" y="55178"/>
                  <a:pt x="387479" y="70393"/>
                  <a:pt x="415881" y="78508"/>
                </a:cubicBezTo>
                <a:cubicBezTo>
                  <a:pt x="416135" y="78508"/>
                  <a:pt x="416642" y="79015"/>
                  <a:pt x="416642" y="79268"/>
                </a:cubicBezTo>
                <a:cubicBezTo>
                  <a:pt x="416642" y="79522"/>
                  <a:pt x="416135" y="80029"/>
                  <a:pt x="415881" y="80283"/>
                </a:cubicBezTo>
                <a:cubicBezTo>
                  <a:pt x="361106" y="94991"/>
                  <a:pt x="306078" y="99048"/>
                  <a:pt x="250036" y="89666"/>
                </a:cubicBezTo>
                <a:cubicBezTo>
                  <a:pt x="246993" y="89158"/>
                  <a:pt x="244203" y="88144"/>
                  <a:pt x="241668" y="90680"/>
                </a:cubicBezTo>
                <a:lnTo>
                  <a:pt x="238408" y="112883"/>
                </a:lnTo>
                <a:lnTo>
                  <a:pt x="307552" y="126842"/>
                </a:lnTo>
                <a:cubicBezTo>
                  <a:pt x="387009" y="160450"/>
                  <a:pt x="442762" y="239127"/>
                  <a:pt x="442762" y="330826"/>
                </a:cubicBezTo>
                <a:cubicBezTo>
                  <a:pt x="442762" y="453091"/>
                  <a:pt x="343646" y="552207"/>
                  <a:pt x="221381" y="552207"/>
                </a:cubicBezTo>
                <a:cubicBezTo>
                  <a:pt x="99116" y="552207"/>
                  <a:pt x="0" y="453091"/>
                  <a:pt x="0" y="330826"/>
                </a:cubicBezTo>
                <a:cubicBezTo>
                  <a:pt x="0" y="208561"/>
                  <a:pt x="99116" y="109445"/>
                  <a:pt x="221381" y="109445"/>
                </a:cubicBezTo>
                <a:lnTo>
                  <a:pt x="222795" y="109730"/>
                </a:lnTo>
                <a:lnTo>
                  <a:pt x="229939" y="75306"/>
                </a:lnTo>
                <a:cubicBezTo>
                  <a:pt x="233870" y="61898"/>
                  <a:pt x="239258" y="48965"/>
                  <a:pt x="247246" y="36920"/>
                </a:cubicBezTo>
                <a:cubicBezTo>
                  <a:pt x="258404" y="20183"/>
                  <a:pt x="272858" y="8011"/>
                  <a:pt x="292385" y="2178"/>
                </a:cubicBezTo>
                <a:cubicBezTo>
                  <a:pt x="294033" y="1671"/>
                  <a:pt x="296125" y="340"/>
                  <a:pt x="297995" y="5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AB06BF6-DA7B-42F9-BE8A-478077E724C3}"/>
              </a:ext>
            </a:extLst>
          </p:cNvPr>
          <p:cNvSpPr/>
          <p:nvPr/>
        </p:nvSpPr>
        <p:spPr>
          <a:xfrm>
            <a:off x="8570601" y="2678174"/>
            <a:ext cx="254905" cy="529718"/>
          </a:xfrm>
          <a:custGeom>
            <a:avLst/>
            <a:gdLst>
              <a:gd name="connsiteX0" fmla="*/ 138016 w 334757"/>
              <a:gd name="connsiteY0" fmla="*/ 168842 h 695659"/>
              <a:gd name="connsiteX1" fmla="*/ 185963 w 334757"/>
              <a:gd name="connsiteY1" fmla="*/ 179606 h 695659"/>
              <a:gd name="connsiteX2" fmla="*/ 190659 w 334757"/>
              <a:gd name="connsiteY2" fmla="*/ 189992 h 695659"/>
              <a:gd name="connsiteX3" fmla="*/ 223509 w 334757"/>
              <a:gd name="connsiteY3" fmla="*/ 283316 h 695659"/>
              <a:gd name="connsiteX4" fmla="*/ 251133 w 334757"/>
              <a:gd name="connsiteY4" fmla="*/ 364696 h 695659"/>
              <a:gd name="connsiteX5" fmla="*/ 280997 w 334757"/>
              <a:gd name="connsiteY5" fmla="*/ 411359 h 695659"/>
              <a:gd name="connsiteX6" fmla="*/ 334753 w 334757"/>
              <a:gd name="connsiteY6" fmla="*/ 562545 h 695659"/>
              <a:gd name="connsiteX7" fmla="*/ 260466 w 334757"/>
              <a:gd name="connsiteY7" fmla="*/ 678642 h 695659"/>
              <a:gd name="connsiteX8" fmla="*/ 148103 w 334757"/>
              <a:gd name="connsiteY8" fmla="*/ 687601 h 695659"/>
              <a:gd name="connsiteX9" fmla="*/ 72324 w 334757"/>
              <a:gd name="connsiteY9" fmla="*/ 615553 h 695659"/>
              <a:gd name="connsiteX10" fmla="*/ 28647 w 334757"/>
              <a:gd name="connsiteY10" fmla="*/ 484152 h 695659"/>
              <a:gd name="connsiteX11" fmla="*/ 16328 w 334757"/>
              <a:gd name="connsiteY11" fmla="*/ 378508 h 695659"/>
              <a:gd name="connsiteX12" fmla="*/ 9609 w 334757"/>
              <a:gd name="connsiteY12" fmla="*/ 271372 h 695659"/>
              <a:gd name="connsiteX13" fmla="*/ 13341 w 334757"/>
              <a:gd name="connsiteY13" fmla="*/ 221349 h 695659"/>
              <a:gd name="connsiteX14" fmla="*/ 16613 w 334757"/>
              <a:gd name="connsiteY14" fmla="*/ 207434 h 695659"/>
              <a:gd name="connsiteX15" fmla="*/ 39678 w 334757"/>
              <a:gd name="connsiteY15" fmla="*/ 189312 h 695659"/>
              <a:gd name="connsiteX16" fmla="*/ 50515 w 334757"/>
              <a:gd name="connsiteY16" fmla="*/ 188108 h 695659"/>
              <a:gd name="connsiteX17" fmla="*/ 87040 w 334757"/>
              <a:gd name="connsiteY17" fmla="*/ 204965 h 695659"/>
              <a:gd name="connsiteX18" fmla="*/ 97476 w 334757"/>
              <a:gd name="connsiteY18" fmla="*/ 202959 h 695659"/>
              <a:gd name="connsiteX19" fmla="*/ 124770 w 334757"/>
              <a:gd name="connsiteY19" fmla="*/ 173257 h 695659"/>
              <a:gd name="connsiteX20" fmla="*/ 138016 w 334757"/>
              <a:gd name="connsiteY20" fmla="*/ 168842 h 695659"/>
              <a:gd name="connsiteX21" fmla="*/ 78670 w 334757"/>
              <a:gd name="connsiteY21" fmla="*/ 241 h 695659"/>
              <a:gd name="connsiteX22" fmla="*/ 83888 w 334757"/>
              <a:gd name="connsiteY22" fmla="*/ 4656 h 695659"/>
              <a:gd name="connsiteX23" fmla="*/ 91915 w 334757"/>
              <a:gd name="connsiteY23" fmla="*/ 48405 h 695659"/>
              <a:gd name="connsiteX24" fmla="*/ 92317 w 334757"/>
              <a:gd name="connsiteY24" fmla="*/ 76101 h 695659"/>
              <a:gd name="connsiteX25" fmla="*/ 99541 w 334757"/>
              <a:gd name="connsiteY25" fmla="*/ 83727 h 695659"/>
              <a:gd name="connsiteX26" fmla="*/ 151720 w 334757"/>
              <a:gd name="connsiteY26" fmla="*/ 100986 h 695659"/>
              <a:gd name="connsiteX27" fmla="*/ 191056 w 334757"/>
              <a:gd name="connsiteY27" fmla="*/ 158785 h 695659"/>
              <a:gd name="connsiteX28" fmla="*/ 132054 w 334757"/>
              <a:gd name="connsiteY28" fmla="*/ 145539 h 695659"/>
              <a:gd name="connsiteX29" fmla="*/ 118808 w 334757"/>
              <a:gd name="connsiteY29" fmla="*/ 149954 h 695659"/>
              <a:gd name="connsiteX30" fmla="*/ 91514 w 334757"/>
              <a:gd name="connsiteY30" fmla="*/ 179656 h 695659"/>
              <a:gd name="connsiteX31" fmla="*/ 81078 w 334757"/>
              <a:gd name="connsiteY31" fmla="*/ 181662 h 695659"/>
              <a:gd name="connsiteX32" fmla="*/ 44553 w 334757"/>
              <a:gd name="connsiteY32" fmla="*/ 164805 h 695659"/>
              <a:gd name="connsiteX33" fmla="*/ 33716 w 334757"/>
              <a:gd name="connsiteY33" fmla="*/ 166009 h 695659"/>
              <a:gd name="connsiteX34" fmla="*/ 0 w 334757"/>
              <a:gd name="connsiteY34" fmla="*/ 192499 h 695659"/>
              <a:gd name="connsiteX35" fmla="*/ 45355 w 334757"/>
              <a:gd name="connsiteY35" fmla="*/ 98176 h 695659"/>
              <a:gd name="connsiteX36" fmla="*/ 64221 w 334757"/>
              <a:gd name="connsiteY36" fmla="*/ 88945 h 695659"/>
              <a:gd name="connsiteX37" fmla="*/ 72249 w 334757"/>
              <a:gd name="connsiteY37" fmla="*/ 76903 h 695659"/>
              <a:gd name="connsiteX38" fmla="*/ 69840 w 334757"/>
              <a:gd name="connsiteY38" fmla="*/ 31950 h 695659"/>
              <a:gd name="connsiteX39" fmla="*/ 67432 w 334757"/>
              <a:gd name="connsiteY39" fmla="*/ 18704 h 695659"/>
              <a:gd name="connsiteX40" fmla="*/ 78670 w 334757"/>
              <a:gd name="connsiteY40" fmla="*/ 241 h 69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757" h="695659">
                <a:moveTo>
                  <a:pt x="138016" y="168842"/>
                </a:moveTo>
                <a:lnTo>
                  <a:pt x="185963" y="179606"/>
                </a:lnTo>
                <a:lnTo>
                  <a:pt x="190659" y="189992"/>
                </a:lnTo>
                <a:cubicBezTo>
                  <a:pt x="205591" y="219855"/>
                  <a:pt x="213804" y="251960"/>
                  <a:pt x="223509" y="283316"/>
                </a:cubicBezTo>
                <a:cubicBezTo>
                  <a:pt x="231723" y="310568"/>
                  <a:pt x="239189" y="338565"/>
                  <a:pt x="251133" y="364696"/>
                </a:cubicBezTo>
                <a:cubicBezTo>
                  <a:pt x="258973" y="381495"/>
                  <a:pt x="270172" y="396427"/>
                  <a:pt x="280997" y="411359"/>
                </a:cubicBezTo>
                <a:cubicBezTo>
                  <a:pt x="313475" y="456528"/>
                  <a:pt x="334379" y="506177"/>
                  <a:pt x="334753" y="562545"/>
                </a:cubicBezTo>
                <a:cubicBezTo>
                  <a:pt x="335127" y="616674"/>
                  <a:pt x="310488" y="656243"/>
                  <a:pt x="260466" y="678642"/>
                </a:cubicBezTo>
                <a:cubicBezTo>
                  <a:pt x="224256" y="695067"/>
                  <a:pt x="186926" y="702533"/>
                  <a:pt x="148103" y="687601"/>
                </a:cubicBezTo>
                <a:cubicBezTo>
                  <a:pt x="113013" y="674162"/>
                  <a:pt x="89869" y="647284"/>
                  <a:pt x="72324" y="615553"/>
                </a:cubicBezTo>
                <a:cubicBezTo>
                  <a:pt x="49552" y="574490"/>
                  <a:pt x="37606" y="529695"/>
                  <a:pt x="28647" y="484152"/>
                </a:cubicBezTo>
                <a:cubicBezTo>
                  <a:pt x="21928" y="449435"/>
                  <a:pt x="20435" y="413598"/>
                  <a:pt x="16328" y="378508"/>
                </a:cubicBezTo>
                <a:cubicBezTo>
                  <a:pt x="12222" y="343045"/>
                  <a:pt x="9235" y="307208"/>
                  <a:pt x="9609" y="271372"/>
                </a:cubicBezTo>
                <a:cubicBezTo>
                  <a:pt x="9609" y="254573"/>
                  <a:pt x="11102" y="237774"/>
                  <a:pt x="13341" y="221349"/>
                </a:cubicBezTo>
                <a:lnTo>
                  <a:pt x="16613" y="207434"/>
                </a:lnTo>
                <a:lnTo>
                  <a:pt x="39678" y="189312"/>
                </a:lnTo>
                <a:cubicBezTo>
                  <a:pt x="43691" y="186101"/>
                  <a:pt x="46501" y="186101"/>
                  <a:pt x="50515" y="188108"/>
                </a:cubicBezTo>
                <a:cubicBezTo>
                  <a:pt x="62556" y="194128"/>
                  <a:pt x="75000" y="199347"/>
                  <a:pt x="87040" y="204965"/>
                </a:cubicBezTo>
                <a:cubicBezTo>
                  <a:pt x="91455" y="206973"/>
                  <a:pt x="94265" y="206571"/>
                  <a:pt x="97476" y="202959"/>
                </a:cubicBezTo>
                <a:cubicBezTo>
                  <a:pt x="106307" y="192925"/>
                  <a:pt x="115940" y="183291"/>
                  <a:pt x="124770" y="173257"/>
                </a:cubicBezTo>
                <a:cubicBezTo>
                  <a:pt x="128382" y="169243"/>
                  <a:pt x="131593" y="167236"/>
                  <a:pt x="138016" y="168842"/>
                </a:cubicBezTo>
                <a:close/>
                <a:moveTo>
                  <a:pt x="78670" y="241"/>
                </a:moveTo>
                <a:cubicBezTo>
                  <a:pt x="83486" y="-964"/>
                  <a:pt x="83086" y="2648"/>
                  <a:pt x="83888" y="4656"/>
                </a:cubicBezTo>
                <a:cubicBezTo>
                  <a:pt x="89106" y="18704"/>
                  <a:pt x="90712" y="33555"/>
                  <a:pt x="91915" y="48405"/>
                </a:cubicBezTo>
                <a:cubicBezTo>
                  <a:pt x="92719" y="57637"/>
                  <a:pt x="92317" y="66869"/>
                  <a:pt x="92317" y="76101"/>
                </a:cubicBezTo>
                <a:cubicBezTo>
                  <a:pt x="92317" y="81318"/>
                  <a:pt x="93521" y="83325"/>
                  <a:pt x="99541" y="83727"/>
                </a:cubicBezTo>
                <a:cubicBezTo>
                  <a:pt x="118406" y="84529"/>
                  <a:pt x="136468" y="89747"/>
                  <a:pt x="151720" y="100986"/>
                </a:cubicBezTo>
                <a:cubicBezTo>
                  <a:pt x="171790" y="115034"/>
                  <a:pt x="183830" y="135103"/>
                  <a:pt x="191056" y="158785"/>
                </a:cubicBezTo>
                <a:cubicBezTo>
                  <a:pt x="171388" y="154368"/>
                  <a:pt x="151720" y="150355"/>
                  <a:pt x="132054" y="145539"/>
                </a:cubicBezTo>
                <a:cubicBezTo>
                  <a:pt x="125631" y="143933"/>
                  <a:pt x="122420" y="145940"/>
                  <a:pt x="118808" y="149954"/>
                </a:cubicBezTo>
                <a:cubicBezTo>
                  <a:pt x="109978" y="159988"/>
                  <a:pt x="100345" y="169622"/>
                  <a:pt x="91514" y="179656"/>
                </a:cubicBezTo>
                <a:cubicBezTo>
                  <a:pt x="88303" y="183268"/>
                  <a:pt x="85493" y="183670"/>
                  <a:pt x="81078" y="181662"/>
                </a:cubicBezTo>
                <a:cubicBezTo>
                  <a:pt x="69038" y="176044"/>
                  <a:pt x="56594" y="170825"/>
                  <a:pt x="44553" y="164805"/>
                </a:cubicBezTo>
                <a:cubicBezTo>
                  <a:pt x="40539" y="162798"/>
                  <a:pt x="37729" y="162798"/>
                  <a:pt x="33716" y="166009"/>
                </a:cubicBezTo>
                <a:cubicBezTo>
                  <a:pt x="22879" y="174840"/>
                  <a:pt x="11239" y="183670"/>
                  <a:pt x="0" y="192499"/>
                </a:cubicBezTo>
                <a:cubicBezTo>
                  <a:pt x="3211" y="155172"/>
                  <a:pt x="14450" y="121858"/>
                  <a:pt x="45355" y="98176"/>
                </a:cubicBezTo>
                <a:cubicBezTo>
                  <a:pt x="50975" y="93762"/>
                  <a:pt x="57397" y="90951"/>
                  <a:pt x="64221" y="88945"/>
                </a:cubicBezTo>
                <a:cubicBezTo>
                  <a:pt x="70643" y="86938"/>
                  <a:pt x="73051" y="84529"/>
                  <a:pt x="72249" y="76903"/>
                </a:cubicBezTo>
                <a:cubicBezTo>
                  <a:pt x="70242" y="62053"/>
                  <a:pt x="72649" y="46800"/>
                  <a:pt x="69840" y="31950"/>
                </a:cubicBezTo>
                <a:cubicBezTo>
                  <a:pt x="69038" y="27533"/>
                  <a:pt x="68636" y="22717"/>
                  <a:pt x="67432" y="18704"/>
                </a:cubicBezTo>
                <a:cubicBezTo>
                  <a:pt x="64622" y="7465"/>
                  <a:pt x="67432" y="3050"/>
                  <a:pt x="78670" y="24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3D0955-6C6D-466D-BA3D-7FE3A9DF8B2A}"/>
              </a:ext>
            </a:extLst>
          </p:cNvPr>
          <p:cNvSpPr/>
          <p:nvPr/>
        </p:nvSpPr>
        <p:spPr>
          <a:xfrm>
            <a:off x="9225491" y="2637399"/>
            <a:ext cx="310392" cy="611169"/>
          </a:xfrm>
          <a:custGeom>
            <a:avLst/>
            <a:gdLst>
              <a:gd name="connsiteX0" fmla="*/ 254841 w 379585"/>
              <a:gd name="connsiteY0" fmla="*/ 0 h 747412"/>
              <a:gd name="connsiteX1" fmla="*/ 265299 w 379585"/>
              <a:gd name="connsiteY1" fmla="*/ 0 h 747412"/>
              <a:gd name="connsiteX2" fmla="*/ 186040 w 379585"/>
              <a:gd name="connsiteY2" fmla="*/ 93570 h 747412"/>
              <a:gd name="connsiteX3" fmla="*/ 176131 w 379585"/>
              <a:gd name="connsiteY3" fmla="*/ 111184 h 747412"/>
              <a:gd name="connsiteX4" fmla="*/ 187484 w 379585"/>
              <a:gd name="connsiteY4" fmla="*/ 134783 h 747412"/>
              <a:gd name="connsiteX5" fmla="*/ 195831 w 379585"/>
              <a:gd name="connsiteY5" fmla="*/ 159282 h 747412"/>
              <a:gd name="connsiteX6" fmla="*/ 220370 w 379585"/>
              <a:gd name="connsiteY6" fmla="*/ 171315 h 747412"/>
              <a:gd name="connsiteX7" fmla="*/ 233374 w 379585"/>
              <a:gd name="connsiteY7" fmla="*/ 195946 h 747412"/>
              <a:gd name="connsiteX8" fmla="*/ 306578 w 379585"/>
              <a:gd name="connsiteY8" fmla="*/ 399597 h 747412"/>
              <a:gd name="connsiteX9" fmla="*/ 351161 w 379585"/>
              <a:gd name="connsiteY9" fmla="*/ 483260 h 747412"/>
              <a:gd name="connsiteX10" fmla="*/ 348960 w 379585"/>
              <a:gd name="connsiteY10" fmla="*/ 677004 h 747412"/>
              <a:gd name="connsiteX11" fmla="*/ 200349 w 379585"/>
              <a:gd name="connsiteY11" fmla="*/ 745255 h 747412"/>
              <a:gd name="connsiteX12" fmla="*/ 199247 w 379585"/>
              <a:gd name="connsiteY12" fmla="*/ 745804 h 747412"/>
              <a:gd name="connsiteX13" fmla="*/ 70453 w 379585"/>
              <a:gd name="connsiteY13" fmla="*/ 723789 h 747412"/>
              <a:gd name="connsiteX14" fmla="*/ 0 w 379585"/>
              <a:gd name="connsiteY14" fmla="*/ 618110 h 747412"/>
              <a:gd name="connsiteX15" fmla="*/ 0 w 379585"/>
              <a:gd name="connsiteY15" fmla="*/ 555914 h 747412"/>
              <a:gd name="connsiteX16" fmla="*/ 35226 w 379585"/>
              <a:gd name="connsiteY16" fmla="*/ 455740 h 747412"/>
              <a:gd name="connsiteX17" fmla="*/ 95771 w 379585"/>
              <a:gd name="connsiteY17" fmla="*/ 313734 h 747412"/>
              <a:gd name="connsiteX18" fmla="*/ 138703 w 379585"/>
              <a:gd name="connsiteY18" fmla="*/ 193744 h 747412"/>
              <a:gd name="connsiteX19" fmla="*/ 174480 w 379585"/>
              <a:gd name="connsiteY19" fmla="*/ 158518 h 747412"/>
              <a:gd name="connsiteX20" fmla="*/ 174690 w 379585"/>
              <a:gd name="connsiteY20" fmla="*/ 158681 h 747412"/>
              <a:gd name="connsiteX21" fmla="*/ 161753 w 379585"/>
              <a:gd name="connsiteY21" fmla="*/ 113110 h 747412"/>
              <a:gd name="connsiteX22" fmla="*/ 134301 w 379585"/>
              <a:gd name="connsiteY22" fmla="*/ 71003 h 747412"/>
              <a:gd name="connsiteX23" fmla="*/ 91368 w 379585"/>
              <a:gd name="connsiteY23" fmla="*/ 48437 h 747412"/>
              <a:gd name="connsiteX24" fmla="*/ 80910 w 379585"/>
              <a:gd name="connsiteY24" fmla="*/ 38529 h 747412"/>
              <a:gd name="connsiteX25" fmla="*/ 93569 w 379585"/>
              <a:gd name="connsiteY25" fmla="*/ 33025 h 747412"/>
              <a:gd name="connsiteX26" fmla="*/ 167326 w 379585"/>
              <a:gd name="connsiteY26" fmla="*/ 89167 h 747412"/>
              <a:gd name="connsiteX27" fmla="*/ 238329 w 379585"/>
              <a:gd name="connsiteY27" fmla="*/ 6054 h 747412"/>
              <a:gd name="connsiteX28" fmla="*/ 254841 w 379585"/>
              <a:gd name="connsiteY28" fmla="*/ 2752 h 747412"/>
              <a:gd name="connsiteX29" fmla="*/ 254841 w 379585"/>
              <a:gd name="connsiteY29" fmla="*/ 0 h 7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585" h="747412">
                <a:moveTo>
                  <a:pt x="254841" y="0"/>
                </a:moveTo>
                <a:cubicBezTo>
                  <a:pt x="258144" y="0"/>
                  <a:pt x="261997" y="0"/>
                  <a:pt x="265299" y="0"/>
                </a:cubicBezTo>
                <a:cubicBezTo>
                  <a:pt x="264749" y="48988"/>
                  <a:pt x="233375" y="86415"/>
                  <a:pt x="186040" y="93570"/>
                </a:cubicBezTo>
                <a:cubicBezTo>
                  <a:pt x="174481" y="95221"/>
                  <a:pt x="170628" y="97974"/>
                  <a:pt x="176131" y="111184"/>
                </a:cubicBezTo>
                <a:cubicBezTo>
                  <a:pt x="179709" y="119165"/>
                  <a:pt x="183838" y="126871"/>
                  <a:pt x="187484" y="134783"/>
                </a:cubicBezTo>
                <a:lnTo>
                  <a:pt x="195831" y="159282"/>
                </a:lnTo>
                <a:lnTo>
                  <a:pt x="220370" y="171315"/>
                </a:lnTo>
                <a:cubicBezTo>
                  <a:pt x="226218" y="177920"/>
                  <a:pt x="230071" y="186589"/>
                  <a:pt x="233374" y="195946"/>
                </a:cubicBezTo>
                <a:cubicBezTo>
                  <a:pt x="257592" y="263646"/>
                  <a:pt x="281810" y="331898"/>
                  <a:pt x="306578" y="399597"/>
                </a:cubicBezTo>
                <a:cubicBezTo>
                  <a:pt x="317586" y="429871"/>
                  <a:pt x="334648" y="456289"/>
                  <a:pt x="351161" y="483260"/>
                </a:cubicBezTo>
                <a:cubicBezTo>
                  <a:pt x="389690" y="546557"/>
                  <a:pt x="389139" y="623615"/>
                  <a:pt x="348960" y="677004"/>
                </a:cubicBezTo>
                <a:cubicBezTo>
                  <a:pt x="311532" y="725440"/>
                  <a:pt x="259243" y="743602"/>
                  <a:pt x="200349" y="745255"/>
                </a:cubicBezTo>
                <a:cubicBezTo>
                  <a:pt x="199798" y="745255"/>
                  <a:pt x="199798" y="745804"/>
                  <a:pt x="199247" y="745804"/>
                </a:cubicBezTo>
                <a:cubicBezTo>
                  <a:pt x="154665" y="749107"/>
                  <a:pt x="110081" y="749658"/>
                  <a:pt x="70453" y="723789"/>
                </a:cubicBezTo>
                <a:cubicBezTo>
                  <a:pt x="32474" y="699020"/>
                  <a:pt x="4403" y="665995"/>
                  <a:pt x="0" y="618110"/>
                </a:cubicBezTo>
                <a:cubicBezTo>
                  <a:pt x="0" y="597195"/>
                  <a:pt x="0" y="576829"/>
                  <a:pt x="0" y="555914"/>
                </a:cubicBezTo>
                <a:cubicBezTo>
                  <a:pt x="1100" y="519037"/>
                  <a:pt x="14861" y="486561"/>
                  <a:pt x="35226" y="455740"/>
                </a:cubicBezTo>
                <a:cubicBezTo>
                  <a:pt x="64397" y="412257"/>
                  <a:pt x="78158" y="362170"/>
                  <a:pt x="95771" y="313734"/>
                </a:cubicBezTo>
                <a:cubicBezTo>
                  <a:pt x="110081" y="273553"/>
                  <a:pt x="124393" y="233374"/>
                  <a:pt x="138703" y="193744"/>
                </a:cubicBezTo>
                <a:cubicBezTo>
                  <a:pt x="144757" y="176682"/>
                  <a:pt x="150262" y="157418"/>
                  <a:pt x="174480" y="158518"/>
                </a:cubicBezTo>
                <a:lnTo>
                  <a:pt x="174690" y="158681"/>
                </a:lnTo>
                <a:lnTo>
                  <a:pt x="161753" y="113110"/>
                </a:lnTo>
                <a:cubicBezTo>
                  <a:pt x="155079" y="97836"/>
                  <a:pt x="146135" y="83663"/>
                  <a:pt x="134301" y="71003"/>
                </a:cubicBezTo>
                <a:cubicBezTo>
                  <a:pt x="122742" y="58894"/>
                  <a:pt x="108981" y="50088"/>
                  <a:pt x="91368" y="48437"/>
                </a:cubicBezTo>
                <a:cubicBezTo>
                  <a:pt x="85313" y="47886"/>
                  <a:pt x="79810" y="46786"/>
                  <a:pt x="80910" y="38529"/>
                </a:cubicBezTo>
                <a:cubicBezTo>
                  <a:pt x="81461" y="29173"/>
                  <a:pt x="88066" y="31923"/>
                  <a:pt x="93569" y="33025"/>
                </a:cubicBezTo>
                <a:cubicBezTo>
                  <a:pt x="128245" y="38529"/>
                  <a:pt x="149713" y="61096"/>
                  <a:pt x="167326" y="89167"/>
                </a:cubicBezTo>
                <a:cubicBezTo>
                  <a:pt x="177233" y="49537"/>
                  <a:pt x="200901" y="22017"/>
                  <a:pt x="238329" y="6054"/>
                </a:cubicBezTo>
                <a:cubicBezTo>
                  <a:pt x="243833" y="3852"/>
                  <a:pt x="249338" y="2752"/>
                  <a:pt x="254841" y="2752"/>
                </a:cubicBezTo>
                <a:cubicBezTo>
                  <a:pt x="254841" y="2202"/>
                  <a:pt x="254841" y="1100"/>
                  <a:pt x="254841" y="0"/>
                </a:cubicBezTo>
                <a:close/>
              </a:path>
            </a:pathLst>
          </a:custGeom>
          <a:solidFill>
            <a:schemeClr val="accent4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549E25-B314-4EB0-9EB3-145EF3E34517}"/>
              </a:ext>
            </a:extLst>
          </p:cNvPr>
          <p:cNvGrpSpPr/>
          <p:nvPr/>
        </p:nvGrpSpPr>
        <p:grpSpPr>
          <a:xfrm>
            <a:off x="5219878" y="1358796"/>
            <a:ext cx="1416834" cy="2021442"/>
            <a:chOff x="3941816" y="1814078"/>
            <a:chExt cx="1781788" cy="259395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E4B7801-6B98-4C1F-8834-B14F062BC5C1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id="{65E07811-2EFE-4BB9-9A95-C8C7A9C14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25843D-03C9-4F11-BCE8-681551CE5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0125669B-000E-468B-9564-BE3D710C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E2DE6E9-0587-4148-B62E-937FE1C20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49385D-44E3-4157-AA1C-CECB47C7A2D1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Chevron 2">
              <a:extLst>
                <a:ext uri="{FF2B5EF4-FFF2-40B4-BE49-F238E27FC236}">
                  <a16:creationId xmlns:a16="http://schemas.microsoft.com/office/drawing/2014/main" id="{504F9157-03A3-47BB-AEA8-C10D44717161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Chevron 2">
              <a:extLst>
                <a:ext uri="{FF2B5EF4-FFF2-40B4-BE49-F238E27FC236}">
                  <a16:creationId xmlns:a16="http://schemas.microsoft.com/office/drawing/2014/main" id="{087E05AE-C545-4D4C-86C7-67E297C7F3EB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1" name="Chevron 2">
              <a:extLst>
                <a:ext uri="{FF2B5EF4-FFF2-40B4-BE49-F238E27FC236}">
                  <a16:creationId xmlns:a16="http://schemas.microsoft.com/office/drawing/2014/main" id="{ACAC2002-A8EC-40ED-93B2-AEEB1F099D2A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2" name="Chevron 2">
              <a:extLst>
                <a:ext uri="{FF2B5EF4-FFF2-40B4-BE49-F238E27FC236}">
                  <a16:creationId xmlns:a16="http://schemas.microsoft.com/office/drawing/2014/main" id="{3FE6FC87-CBF9-492D-9910-792B9AD82534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B7FF86-C2F8-40DC-8487-B2A4598DD17D}"/>
              </a:ext>
            </a:extLst>
          </p:cNvPr>
          <p:cNvGrpSpPr/>
          <p:nvPr/>
        </p:nvGrpSpPr>
        <p:grpSpPr>
          <a:xfrm rot="19652038">
            <a:off x="3538708" y="1434690"/>
            <a:ext cx="1115738" cy="1942922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2EF700-9C18-41F6-80C3-D2077B3D2BC2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2B66A2E-9310-4964-B7E6-C57BE311522F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16C74C7-6D21-4BD7-8B5A-034FE9ADB850}"/>
              </a:ext>
            </a:extLst>
          </p:cNvPr>
          <p:cNvGrpSpPr/>
          <p:nvPr/>
        </p:nvGrpSpPr>
        <p:grpSpPr>
          <a:xfrm>
            <a:off x="8720408" y="4498348"/>
            <a:ext cx="700565" cy="635820"/>
            <a:chOff x="6587475" y="3356075"/>
            <a:chExt cx="700565" cy="635820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B21767C4-9467-4DF6-A36B-8D9B644D6C4E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07AE6C-F2D1-4F28-A292-BDA878C8C4D1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242C21-7C51-4B0C-98A2-AB65992FBCF5}"/>
              </a:ext>
            </a:extLst>
          </p:cNvPr>
          <p:cNvGrpSpPr/>
          <p:nvPr/>
        </p:nvGrpSpPr>
        <p:grpSpPr>
          <a:xfrm>
            <a:off x="2072118" y="1644666"/>
            <a:ext cx="450283" cy="1658829"/>
            <a:chOff x="3996689" y="2386001"/>
            <a:chExt cx="728344" cy="268319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2A8FB60-7399-43D7-B030-E58613F5C7CE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81ACAA-DEC5-46AC-A397-026482BDDC55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EF4914-E694-4728-B032-EA54A8C08AAC}"/>
              </a:ext>
            </a:extLst>
          </p:cNvPr>
          <p:cNvGrpSpPr/>
          <p:nvPr/>
        </p:nvGrpSpPr>
        <p:grpSpPr>
          <a:xfrm rot="20700000">
            <a:off x="9680110" y="4513984"/>
            <a:ext cx="579243" cy="604549"/>
            <a:chOff x="4685146" y="3951535"/>
            <a:chExt cx="846571" cy="88355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B72716-0C38-4BD6-BA1D-27EB88A043FB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DB802B-4B89-4648-8496-5CA7A8ECD6A7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E3AA5E-DD40-44AA-AE95-4CDDDCCE9726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67EEE7A-344E-42F5-A44D-056EE82BBA03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34322E8-4A5A-412F-B808-9E4AA51285DA}"/>
              </a:ext>
            </a:extLst>
          </p:cNvPr>
          <p:cNvGrpSpPr/>
          <p:nvPr/>
        </p:nvGrpSpPr>
        <p:grpSpPr>
          <a:xfrm>
            <a:off x="2814643" y="1603145"/>
            <a:ext cx="354644" cy="1754222"/>
            <a:chOff x="6983182" y="3979844"/>
            <a:chExt cx="533400" cy="263842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770519-CD8D-4CE5-98B2-1C853F41909A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DC67ED9-DFB8-4113-86A6-192401D3155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E15E2-0A0B-4680-B3F2-C6ED3CCDBE95}"/>
              </a:ext>
            </a:extLst>
          </p:cNvPr>
          <p:cNvGrpSpPr/>
          <p:nvPr/>
        </p:nvGrpSpPr>
        <p:grpSpPr>
          <a:xfrm>
            <a:off x="10757649" y="5477220"/>
            <a:ext cx="1204151" cy="1215790"/>
            <a:chOff x="4483745" y="2197915"/>
            <a:chExt cx="3299490" cy="333138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C1DD00E-962D-4F5F-B010-48596FB8AD6D}"/>
                </a:ext>
              </a:extLst>
            </p:cNvPr>
            <p:cNvSpPr/>
            <p:nvPr/>
          </p:nvSpPr>
          <p:spPr>
            <a:xfrm>
              <a:off x="5019749" y="3017040"/>
              <a:ext cx="990600" cy="1171575"/>
            </a:xfrm>
            <a:custGeom>
              <a:avLst/>
              <a:gdLst>
                <a:gd name="connsiteX0" fmla="*/ 31050 w 990600"/>
                <a:gd name="connsiteY0" fmla="*/ 828675 h 1171575"/>
                <a:gd name="connsiteX1" fmla="*/ 225360 w 990600"/>
                <a:gd name="connsiteY1" fmla="*/ 867728 h 1171575"/>
                <a:gd name="connsiteX2" fmla="*/ 390142 w 990600"/>
                <a:gd name="connsiteY2" fmla="*/ 1032510 h 1171575"/>
                <a:gd name="connsiteX3" fmla="*/ 410145 w 990600"/>
                <a:gd name="connsiteY3" fmla="*/ 1081088 h 1171575"/>
                <a:gd name="connsiteX4" fmla="*/ 468247 w 990600"/>
                <a:gd name="connsiteY4" fmla="*/ 1160145 h 1171575"/>
                <a:gd name="connsiteX5" fmla="*/ 541590 w 990600"/>
                <a:gd name="connsiteY5" fmla="*/ 1147763 h 1171575"/>
                <a:gd name="connsiteX6" fmla="*/ 558735 w 990600"/>
                <a:gd name="connsiteY6" fmla="*/ 1116330 h 1171575"/>
                <a:gd name="connsiteX7" fmla="*/ 609217 w 990600"/>
                <a:gd name="connsiteY7" fmla="*/ 975360 h 1171575"/>
                <a:gd name="connsiteX8" fmla="*/ 730185 w 990600"/>
                <a:gd name="connsiteY8" fmla="*/ 912495 h 1171575"/>
                <a:gd name="connsiteX9" fmla="*/ 768285 w 990600"/>
                <a:gd name="connsiteY9" fmla="*/ 923925 h 1171575"/>
                <a:gd name="connsiteX10" fmla="*/ 996885 w 990600"/>
                <a:gd name="connsiteY10" fmla="*/ 667703 h 1171575"/>
                <a:gd name="connsiteX11" fmla="*/ 893062 w 990600"/>
                <a:gd name="connsiteY11" fmla="*/ 449580 h 1171575"/>
                <a:gd name="connsiteX12" fmla="*/ 867345 w 990600"/>
                <a:gd name="connsiteY12" fmla="*/ 447675 h 1171575"/>
                <a:gd name="connsiteX13" fmla="*/ 681607 w 990600"/>
                <a:gd name="connsiteY13" fmla="*/ 428625 h 1171575"/>
                <a:gd name="connsiteX14" fmla="*/ 653032 w 990600"/>
                <a:gd name="connsiteY14" fmla="*/ 356235 h 1171575"/>
                <a:gd name="connsiteX15" fmla="*/ 650175 w 990600"/>
                <a:gd name="connsiteY15" fmla="*/ 319088 h 1171575"/>
                <a:gd name="connsiteX16" fmla="*/ 569212 w 990600"/>
                <a:gd name="connsiteY16" fmla="*/ 186690 h 1171575"/>
                <a:gd name="connsiteX17" fmla="*/ 462532 w 990600"/>
                <a:gd name="connsiteY17" fmla="*/ 100965 h 1171575"/>
                <a:gd name="connsiteX18" fmla="*/ 442530 w 990600"/>
                <a:gd name="connsiteY18" fmla="*/ 0 h 1171575"/>
                <a:gd name="connsiteX19" fmla="*/ 287272 w 990600"/>
                <a:gd name="connsiteY19" fmla="*/ 119063 h 1171575"/>
                <a:gd name="connsiteX20" fmla="*/ 157732 w 990600"/>
                <a:gd name="connsiteY20" fmla="*/ 287655 h 1171575"/>
                <a:gd name="connsiteX21" fmla="*/ 101535 w 990600"/>
                <a:gd name="connsiteY21" fmla="*/ 349568 h 1171575"/>
                <a:gd name="connsiteX22" fmla="*/ 64387 w 990600"/>
                <a:gd name="connsiteY22" fmla="*/ 415290 h 1171575"/>
                <a:gd name="connsiteX23" fmla="*/ 2475 w 990600"/>
                <a:gd name="connsiteY23" fmla="*/ 693420 h 1171575"/>
                <a:gd name="connsiteX24" fmla="*/ 9142 w 990600"/>
                <a:gd name="connsiteY24" fmla="*/ 806768 h 1171575"/>
                <a:gd name="connsiteX25" fmla="*/ 31050 w 990600"/>
                <a:gd name="connsiteY25" fmla="*/ 8286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600" h="1171575">
                  <a:moveTo>
                    <a:pt x="31050" y="828675"/>
                  </a:moveTo>
                  <a:cubicBezTo>
                    <a:pt x="97725" y="832485"/>
                    <a:pt x="162495" y="844868"/>
                    <a:pt x="225360" y="867728"/>
                  </a:cubicBezTo>
                  <a:cubicBezTo>
                    <a:pt x="304417" y="897255"/>
                    <a:pt x="371092" y="941070"/>
                    <a:pt x="390142" y="1032510"/>
                  </a:cubicBezTo>
                  <a:cubicBezTo>
                    <a:pt x="393000" y="1049655"/>
                    <a:pt x="400620" y="1065848"/>
                    <a:pt x="410145" y="1081088"/>
                  </a:cubicBezTo>
                  <a:cubicBezTo>
                    <a:pt x="427290" y="1108710"/>
                    <a:pt x="441577" y="1140143"/>
                    <a:pt x="468247" y="1160145"/>
                  </a:cubicBezTo>
                  <a:cubicBezTo>
                    <a:pt x="495870" y="1181100"/>
                    <a:pt x="521587" y="1177290"/>
                    <a:pt x="541590" y="1147763"/>
                  </a:cubicBezTo>
                  <a:cubicBezTo>
                    <a:pt x="548257" y="1137285"/>
                    <a:pt x="553020" y="1126808"/>
                    <a:pt x="558735" y="1116330"/>
                  </a:cubicBezTo>
                  <a:cubicBezTo>
                    <a:pt x="580642" y="1071563"/>
                    <a:pt x="594930" y="1022985"/>
                    <a:pt x="609217" y="975360"/>
                  </a:cubicBezTo>
                  <a:cubicBezTo>
                    <a:pt x="630172" y="905828"/>
                    <a:pt x="662557" y="888683"/>
                    <a:pt x="730185" y="912495"/>
                  </a:cubicBezTo>
                  <a:cubicBezTo>
                    <a:pt x="742567" y="917258"/>
                    <a:pt x="754950" y="922973"/>
                    <a:pt x="768285" y="923925"/>
                  </a:cubicBezTo>
                  <a:cubicBezTo>
                    <a:pt x="894967" y="931545"/>
                    <a:pt x="1012125" y="809625"/>
                    <a:pt x="996885" y="667703"/>
                  </a:cubicBezTo>
                  <a:cubicBezTo>
                    <a:pt x="987360" y="582930"/>
                    <a:pt x="942592" y="515303"/>
                    <a:pt x="893062" y="449580"/>
                  </a:cubicBezTo>
                  <a:cubicBezTo>
                    <a:pt x="883537" y="437198"/>
                    <a:pt x="878775" y="436245"/>
                    <a:pt x="867345" y="447675"/>
                  </a:cubicBezTo>
                  <a:cubicBezTo>
                    <a:pt x="806385" y="508635"/>
                    <a:pt x="730185" y="500063"/>
                    <a:pt x="681607" y="428625"/>
                  </a:cubicBezTo>
                  <a:cubicBezTo>
                    <a:pt x="667320" y="406718"/>
                    <a:pt x="657795" y="381953"/>
                    <a:pt x="653032" y="356235"/>
                  </a:cubicBezTo>
                  <a:cubicBezTo>
                    <a:pt x="651127" y="343853"/>
                    <a:pt x="645412" y="333375"/>
                    <a:pt x="650175" y="319088"/>
                  </a:cubicBezTo>
                  <a:cubicBezTo>
                    <a:pt x="670177" y="251460"/>
                    <a:pt x="638745" y="200025"/>
                    <a:pt x="569212" y="186690"/>
                  </a:cubicBezTo>
                  <a:cubicBezTo>
                    <a:pt x="518730" y="176213"/>
                    <a:pt x="483487" y="148590"/>
                    <a:pt x="462532" y="100965"/>
                  </a:cubicBezTo>
                  <a:cubicBezTo>
                    <a:pt x="449197" y="69533"/>
                    <a:pt x="445387" y="35243"/>
                    <a:pt x="442530" y="0"/>
                  </a:cubicBezTo>
                  <a:cubicBezTo>
                    <a:pt x="375855" y="21908"/>
                    <a:pt x="317752" y="55245"/>
                    <a:pt x="287272" y="119063"/>
                  </a:cubicBezTo>
                  <a:cubicBezTo>
                    <a:pt x="255840" y="185738"/>
                    <a:pt x="211072" y="239078"/>
                    <a:pt x="157732" y="287655"/>
                  </a:cubicBezTo>
                  <a:cubicBezTo>
                    <a:pt x="137730" y="306705"/>
                    <a:pt x="120585" y="328613"/>
                    <a:pt x="101535" y="349568"/>
                  </a:cubicBezTo>
                  <a:cubicBezTo>
                    <a:pt x="84390" y="368618"/>
                    <a:pt x="72960" y="391478"/>
                    <a:pt x="64387" y="415290"/>
                  </a:cubicBezTo>
                  <a:cubicBezTo>
                    <a:pt x="34860" y="505778"/>
                    <a:pt x="12000" y="598170"/>
                    <a:pt x="2475" y="693420"/>
                  </a:cubicBezTo>
                  <a:cubicBezTo>
                    <a:pt x="-383" y="731520"/>
                    <a:pt x="-3240" y="769620"/>
                    <a:pt x="9142" y="806768"/>
                  </a:cubicBezTo>
                  <a:cubicBezTo>
                    <a:pt x="12000" y="820103"/>
                    <a:pt x="16762" y="827723"/>
                    <a:pt x="31050" y="8286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725AAC5-C7C6-4DAD-BBA0-75A501C02564}"/>
                </a:ext>
              </a:extLst>
            </p:cNvPr>
            <p:cNvSpPr/>
            <p:nvPr/>
          </p:nvSpPr>
          <p:spPr>
            <a:xfrm>
              <a:off x="5512127" y="2743047"/>
              <a:ext cx="1724025" cy="1038225"/>
            </a:xfrm>
            <a:custGeom>
              <a:avLst/>
              <a:gdLst>
                <a:gd name="connsiteX0" fmla="*/ 124555 w 1724025"/>
                <a:gd name="connsiteY0" fmla="*/ 378975 h 1038225"/>
                <a:gd name="connsiteX1" fmla="*/ 197897 w 1724025"/>
                <a:gd name="connsiteY1" fmla="*/ 412312 h 1038225"/>
                <a:gd name="connsiteX2" fmla="*/ 239807 w 1724025"/>
                <a:gd name="connsiteY2" fmla="*/ 502800 h 1038225"/>
                <a:gd name="connsiteX3" fmla="*/ 236950 w 1724025"/>
                <a:gd name="connsiteY3" fmla="*/ 601860 h 1038225"/>
                <a:gd name="connsiteX4" fmla="*/ 324580 w 1724025"/>
                <a:gd name="connsiteY4" fmla="*/ 636150 h 1038225"/>
                <a:gd name="connsiteX5" fmla="*/ 391255 w 1724025"/>
                <a:gd name="connsiteY5" fmla="*/ 561855 h 1038225"/>
                <a:gd name="connsiteX6" fmla="*/ 459835 w 1724025"/>
                <a:gd name="connsiteY6" fmla="*/ 489465 h 1038225"/>
                <a:gd name="connsiteX7" fmla="*/ 568420 w 1724025"/>
                <a:gd name="connsiteY7" fmla="*/ 493275 h 1038225"/>
                <a:gd name="connsiteX8" fmla="*/ 651287 w 1724025"/>
                <a:gd name="connsiteY8" fmla="*/ 571380 h 1038225"/>
                <a:gd name="connsiteX9" fmla="*/ 705580 w 1724025"/>
                <a:gd name="connsiteY9" fmla="*/ 597097 h 1038225"/>
                <a:gd name="connsiteX10" fmla="*/ 820832 w 1724025"/>
                <a:gd name="connsiteY10" fmla="*/ 611385 h 1038225"/>
                <a:gd name="connsiteX11" fmla="*/ 906557 w 1724025"/>
                <a:gd name="connsiteY11" fmla="*/ 710445 h 1038225"/>
                <a:gd name="connsiteX12" fmla="*/ 985615 w 1724025"/>
                <a:gd name="connsiteY12" fmla="*/ 817125 h 1038225"/>
                <a:gd name="connsiteX13" fmla="*/ 1076102 w 1724025"/>
                <a:gd name="connsiteY13" fmla="*/ 836175 h 1038225"/>
                <a:gd name="connsiteX14" fmla="*/ 1192307 w 1724025"/>
                <a:gd name="connsiteY14" fmla="*/ 841890 h 1038225"/>
                <a:gd name="connsiteX15" fmla="*/ 1226597 w 1724025"/>
                <a:gd name="connsiteY15" fmla="*/ 898087 h 1038225"/>
                <a:gd name="connsiteX16" fmla="*/ 1197070 w 1724025"/>
                <a:gd name="connsiteY16" fmla="*/ 955237 h 1038225"/>
                <a:gd name="connsiteX17" fmla="*/ 1180877 w 1724025"/>
                <a:gd name="connsiteY17" fmla="*/ 1022865 h 1038225"/>
                <a:gd name="connsiteX18" fmla="*/ 1251362 w 1724025"/>
                <a:gd name="connsiteY18" fmla="*/ 1047630 h 1038225"/>
                <a:gd name="connsiteX19" fmla="*/ 1253268 w 1724025"/>
                <a:gd name="connsiteY19" fmla="*/ 1047630 h 1038225"/>
                <a:gd name="connsiteX20" fmla="*/ 1443768 w 1724025"/>
                <a:gd name="connsiteY20" fmla="*/ 976192 h 1038225"/>
                <a:gd name="connsiteX21" fmla="*/ 1603787 w 1724025"/>
                <a:gd name="connsiteY21" fmla="*/ 941902 h 1038225"/>
                <a:gd name="connsiteX22" fmla="*/ 1708562 w 1724025"/>
                <a:gd name="connsiteY22" fmla="*/ 984765 h 1038225"/>
                <a:gd name="connsiteX23" fmla="*/ 1729518 w 1724025"/>
                <a:gd name="connsiteY23" fmla="*/ 975240 h 1038225"/>
                <a:gd name="connsiteX24" fmla="*/ 1707610 w 1724025"/>
                <a:gd name="connsiteY24" fmla="*/ 867607 h 1038225"/>
                <a:gd name="connsiteX25" fmla="*/ 1667605 w 1724025"/>
                <a:gd name="connsiteY25" fmla="*/ 702825 h 1038225"/>
                <a:gd name="connsiteX26" fmla="*/ 1613312 w 1724025"/>
                <a:gd name="connsiteY26" fmla="*/ 558997 h 1038225"/>
                <a:gd name="connsiteX27" fmla="*/ 1539970 w 1724025"/>
                <a:gd name="connsiteY27" fmla="*/ 508515 h 1038225"/>
                <a:gd name="connsiteX28" fmla="*/ 1447577 w 1724025"/>
                <a:gd name="connsiteY28" fmla="*/ 363735 h 1038225"/>
                <a:gd name="connsiteX29" fmla="*/ 1410430 w 1724025"/>
                <a:gd name="connsiteY29" fmla="*/ 294202 h 1038225"/>
                <a:gd name="connsiteX30" fmla="*/ 1359947 w 1724025"/>
                <a:gd name="connsiteY30" fmla="*/ 255150 h 1038225"/>
                <a:gd name="connsiteX31" fmla="*/ 1268507 w 1724025"/>
                <a:gd name="connsiteY31" fmla="*/ 191332 h 1038225"/>
                <a:gd name="connsiteX32" fmla="*/ 1043718 w 1724025"/>
                <a:gd name="connsiteY32" fmla="*/ 107512 h 1038225"/>
                <a:gd name="connsiteX33" fmla="*/ 893222 w 1724025"/>
                <a:gd name="connsiteY33" fmla="*/ 63697 h 1038225"/>
                <a:gd name="connsiteX34" fmla="*/ 849407 w 1724025"/>
                <a:gd name="connsiteY34" fmla="*/ 35122 h 1038225"/>
                <a:gd name="connsiteX35" fmla="*/ 746537 w 1724025"/>
                <a:gd name="connsiteY35" fmla="*/ 2737 h 1038225"/>
                <a:gd name="connsiteX36" fmla="*/ 570325 w 1724025"/>
                <a:gd name="connsiteY36" fmla="*/ 832 h 1038225"/>
                <a:gd name="connsiteX37" fmla="*/ 342677 w 1724025"/>
                <a:gd name="connsiteY37" fmla="*/ 69412 h 1038225"/>
                <a:gd name="connsiteX38" fmla="*/ 253143 w 1724025"/>
                <a:gd name="connsiteY38" fmla="*/ 127515 h 1038225"/>
                <a:gd name="connsiteX39" fmla="*/ 185515 w 1724025"/>
                <a:gd name="connsiteY39" fmla="*/ 137992 h 1038225"/>
                <a:gd name="connsiteX40" fmla="*/ 5493 w 1724025"/>
                <a:gd name="connsiteY40" fmla="*/ 210382 h 1038225"/>
                <a:gd name="connsiteX41" fmla="*/ 730 w 1724025"/>
                <a:gd name="connsiteY41" fmla="*/ 232290 h 1038225"/>
                <a:gd name="connsiteX42" fmla="*/ 124555 w 1724025"/>
                <a:gd name="connsiteY42" fmla="*/ 37897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4025" h="1038225">
                  <a:moveTo>
                    <a:pt x="124555" y="378975"/>
                  </a:moveTo>
                  <a:cubicBezTo>
                    <a:pt x="149320" y="389452"/>
                    <a:pt x="175037" y="398025"/>
                    <a:pt x="197897" y="412312"/>
                  </a:cubicBezTo>
                  <a:cubicBezTo>
                    <a:pt x="232187" y="434220"/>
                    <a:pt x="246475" y="462795"/>
                    <a:pt x="239807" y="502800"/>
                  </a:cubicBezTo>
                  <a:cubicBezTo>
                    <a:pt x="234093" y="535185"/>
                    <a:pt x="229330" y="568522"/>
                    <a:pt x="236950" y="601860"/>
                  </a:cubicBezTo>
                  <a:cubicBezTo>
                    <a:pt x="248380" y="655200"/>
                    <a:pt x="279812" y="667582"/>
                    <a:pt x="324580" y="636150"/>
                  </a:cubicBezTo>
                  <a:cubicBezTo>
                    <a:pt x="352202" y="616147"/>
                    <a:pt x="370300" y="587572"/>
                    <a:pt x="391255" y="561855"/>
                  </a:cubicBezTo>
                  <a:cubicBezTo>
                    <a:pt x="412210" y="535185"/>
                    <a:pt x="432212" y="509467"/>
                    <a:pt x="459835" y="489465"/>
                  </a:cubicBezTo>
                  <a:cubicBezTo>
                    <a:pt x="499840" y="458985"/>
                    <a:pt x="530320" y="459937"/>
                    <a:pt x="568420" y="493275"/>
                  </a:cubicBezTo>
                  <a:cubicBezTo>
                    <a:pt x="596995" y="518992"/>
                    <a:pt x="624618" y="544710"/>
                    <a:pt x="651287" y="571380"/>
                  </a:cubicBezTo>
                  <a:cubicBezTo>
                    <a:pt x="666527" y="586620"/>
                    <a:pt x="684625" y="594240"/>
                    <a:pt x="705580" y="597097"/>
                  </a:cubicBezTo>
                  <a:cubicBezTo>
                    <a:pt x="743680" y="601860"/>
                    <a:pt x="782732" y="601860"/>
                    <a:pt x="820832" y="611385"/>
                  </a:cubicBezTo>
                  <a:cubicBezTo>
                    <a:pt x="877030" y="625672"/>
                    <a:pt x="901795" y="652342"/>
                    <a:pt x="906557" y="710445"/>
                  </a:cubicBezTo>
                  <a:cubicBezTo>
                    <a:pt x="910368" y="763785"/>
                    <a:pt x="938943" y="796170"/>
                    <a:pt x="985615" y="817125"/>
                  </a:cubicBezTo>
                  <a:cubicBezTo>
                    <a:pt x="1014190" y="830460"/>
                    <a:pt x="1044670" y="835222"/>
                    <a:pt x="1076102" y="836175"/>
                  </a:cubicBezTo>
                  <a:cubicBezTo>
                    <a:pt x="1115155" y="838080"/>
                    <a:pt x="1154207" y="838080"/>
                    <a:pt x="1192307" y="841890"/>
                  </a:cubicBezTo>
                  <a:cubicBezTo>
                    <a:pt x="1227550" y="845700"/>
                    <a:pt x="1238027" y="864750"/>
                    <a:pt x="1226597" y="898087"/>
                  </a:cubicBezTo>
                  <a:cubicBezTo>
                    <a:pt x="1219930" y="919042"/>
                    <a:pt x="1207547" y="937140"/>
                    <a:pt x="1197070" y="955237"/>
                  </a:cubicBezTo>
                  <a:cubicBezTo>
                    <a:pt x="1184687" y="976192"/>
                    <a:pt x="1165637" y="997147"/>
                    <a:pt x="1180877" y="1022865"/>
                  </a:cubicBezTo>
                  <a:cubicBezTo>
                    <a:pt x="1196118" y="1049535"/>
                    <a:pt x="1224693" y="1047630"/>
                    <a:pt x="1251362" y="1047630"/>
                  </a:cubicBezTo>
                  <a:cubicBezTo>
                    <a:pt x="1252315" y="1047630"/>
                    <a:pt x="1252315" y="1047630"/>
                    <a:pt x="1253268" y="1047630"/>
                  </a:cubicBezTo>
                  <a:cubicBezTo>
                    <a:pt x="1323752" y="1043820"/>
                    <a:pt x="1386618" y="1015245"/>
                    <a:pt x="1443768" y="976192"/>
                  </a:cubicBezTo>
                  <a:cubicBezTo>
                    <a:pt x="1492345" y="942855"/>
                    <a:pt x="1545685" y="930472"/>
                    <a:pt x="1603787" y="941902"/>
                  </a:cubicBezTo>
                  <a:cubicBezTo>
                    <a:pt x="1641887" y="949522"/>
                    <a:pt x="1676177" y="963810"/>
                    <a:pt x="1708562" y="984765"/>
                  </a:cubicBezTo>
                  <a:cubicBezTo>
                    <a:pt x="1722850" y="994290"/>
                    <a:pt x="1726660" y="990480"/>
                    <a:pt x="1729518" y="975240"/>
                  </a:cubicBezTo>
                  <a:cubicBezTo>
                    <a:pt x="1739043" y="935235"/>
                    <a:pt x="1725707" y="900945"/>
                    <a:pt x="1707610" y="867607"/>
                  </a:cubicBezTo>
                  <a:cubicBezTo>
                    <a:pt x="1678082" y="811410"/>
                    <a:pt x="1650460" y="756165"/>
                    <a:pt x="1667605" y="702825"/>
                  </a:cubicBezTo>
                  <a:cubicBezTo>
                    <a:pt x="1670462" y="638055"/>
                    <a:pt x="1656175" y="590430"/>
                    <a:pt x="1613312" y="558997"/>
                  </a:cubicBezTo>
                  <a:cubicBezTo>
                    <a:pt x="1590452" y="540900"/>
                    <a:pt x="1562830" y="526612"/>
                    <a:pt x="1539970" y="508515"/>
                  </a:cubicBezTo>
                  <a:cubicBezTo>
                    <a:pt x="1492345" y="471367"/>
                    <a:pt x="1452340" y="428505"/>
                    <a:pt x="1447577" y="363735"/>
                  </a:cubicBezTo>
                  <a:cubicBezTo>
                    <a:pt x="1445672" y="335160"/>
                    <a:pt x="1431385" y="312300"/>
                    <a:pt x="1410430" y="294202"/>
                  </a:cubicBezTo>
                  <a:cubicBezTo>
                    <a:pt x="1394237" y="279915"/>
                    <a:pt x="1377093" y="267532"/>
                    <a:pt x="1359947" y="255150"/>
                  </a:cubicBezTo>
                  <a:cubicBezTo>
                    <a:pt x="1329468" y="233242"/>
                    <a:pt x="1296130" y="215145"/>
                    <a:pt x="1268507" y="191332"/>
                  </a:cubicBezTo>
                  <a:cubicBezTo>
                    <a:pt x="1203737" y="134182"/>
                    <a:pt x="1133252" y="100845"/>
                    <a:pt x="1043718" y="107512"/>
                  </a:cubicBezTo>
                  <a:cubicBezTo>
                    <a:pt x="989425" y="111322"/>
                    <a:pt x="938943" y="95130"/>
                    <a:pt x="893222" y="63697"/>
                  </a:cubicBezTo>
                  <a:cubicBezTo>
                    <a:pt x="878935" y="53220"/>
                    <a:pt x="863695" y="44647"/>
                    <a:pt x="849407" y="35122"/>
                  </a:cubicBezTo>
                  <a:cubicBezTo>
                    <a:pt x="818927" y="14167"/>
                    <a:pt x="783685" y="4642"/>
                    <a:pt x="746537" y="2737"/>
                  </a:cubicBezTo>
                  <a:cubicBezTo>
                    <a:pt x="688435" y="-120"/>
                    <a:pt x="629380" y="5595"/>
                    <a:pt x="570325" y="832"/>
                  </a:cubicBezTo>
                  <a:cubicBezTo>
                    <a:pt x="486505" y="-4883"/>
                    <a:pt x="411257" y="18930"/>
                    <a:pt x="342677" y="69412"/>
                  </a:cubicBezTo>
                  <a:cubicBezTo>
                    <a:pt x="314102" y="90367"/>
                    <a:pt x="282670" y="107512"/>
                    <a:pt x="253143" y="127515"/>
                  </a:cubicBezTo>
                  <a:cubicBezTo>
                    <a:pt x="232187" y="141802"/>
                    <a:pt x="209327" y="143707"/>
                    <a:pt x="185515" y="137992"/>
                  </a:cubicBezTo>
                  <a:cubicBezTo>
                    <a:pt x="108362" y="118942"/>
                    <a:pt x="51212" y="151327"/>
                    <a:pt x="5493" y="210382"/>
                  </a:cubicBezTo>
                  <a:cubicBezTo>
                    <a:pt x="730" y="218002"/>
                    <a:pt x="-1175" y="223717"/>
                    <a:pt x="730" y="232290"/>
                  </a:cubicBezTo>
                  <a:cubicBezTo>
                    <a:pt x="15970" y="301822"/>
                    <a:pt x="55975" y="351352"/>
                    <a:pt x="124555" y="3789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3C16E2F-13F2-416C-930B-A429A22006C1}"/>
                </a:ext>
              </a:extLst>
            </p:cNvPr>
            <p:cNvSpPr/>
            <p:nvPr/>
          </p:nvSpPr>
          <p:spPr>
            <a:xfrm>
              <a:off x="5040150" y="4500596"/>
              <a:ext cx="1704975" cy="1028700"/>
            </a:xfrm>
            <a:custGeom>
              <a:avLst/>
              <a:gdLst>
                <a:gd name="connsiteX0" fmla="*/ 1344457 w 1704975"/>
                <a:gd name="connsiteY0" fmla="*/ 620482 h 1028700"/>
                <a:gd name="connsiteX1" fmla="*/ 1391130 w 1704975"/>
                <a:gd name="connsiteY1" fmla="*/ 765262 h 1028700"/>
                <a:gd name="connsiteX2" fmla="*/ 1383509 w 1704975"/>
                <a:gd name="connsiteY2" fmla="*/ 758594 h 1028700"/>
                <a:gd name="connsiteX3" fmla="*/ 1214917 w 1704975"/>
                <a:gd name="connsiteY3" fmla="*/ 547139 h 1028700"/>
                <a:gd name="connsiteX4" fmla="*/ 1190152 w 1704975"/>
                <a:gd name="connsiteY4" fmla="*/ 526185 h 1028700"/>
                <a:gd name="connsiteX5" fmla="*/ 1016797 w 1704975"/>
                <a:gd name="connsiteY5" fmla="*/ 502372 h 1028700"/>
                <a:gd name="connsiteX6" fmla="*/ 905355 w 1704975"/>
                <a:gd name="connsiteY6" fmla="*/ 508087 h 1028700"/>
                <a:gd name="connsiteX7" fmla="*/ 886305 w 1704975"/>
                <a:gd name="connsiteY7" fmla="*/ 529994 h 1028700"/>
                <a:gd name="connsiteX8" fmla="*/ 903449 w 1704975"/>
                <a:gd name="connsiteY8" fmla="*/ 790027 h 1028700"/>
                <a:gd name="connsiteX9" fmla="*/ 857730 w 1704975"/>
                <a:gd name="connsiteY9" fmla="*/ 935760 h 1028700"/>
                <a:gd name="connsiteX10" fmla="*/ 857730 w 1704975"/>
                <a:gd name="connsiteY10" fmla="*/ 935760 h 1028700"/>
                <a:gd name="connsiteX11" fmla="*/ 857730 w 1704975"/>
                <a:gd name="connsiteY11" fmla="*/ 935760 h 1028700"/>
                <a:gd name="connsiteX12" fmla="*/ 853920 w 1704975"/>
                <a:gd name="connsiteY12" fmla="*/ 931949 h 1028700"/>
                <a:gd name="connsiteX13" fmla="*/ 852967 w 1704975"/>
                <a:gd name="connsiteY13" fmla="*/ 939569 h 1028700"/>
                <a:gd name="connsiteX14" fmla="*/ 852967 w 1704975"/>
                <a:gd name="connsiteY14" fmla="*/ 939569 h 1028700"/>
                <a:gd name="connsiteX15" fmla="*/ 853920 w 1704975"/>
                <a:gd name="connsiteY15" fmla="*/ 930997 h 1028700"/>
                <a:gd name="connsiteX16" fmla="*/ 854872 w 1704975"/>
                <a:gd name="connsiteY16" fmla="*/ 721447 h 1028700"/>
                <a:gd name="connsiteX17" fmla="*/ 718664 w 1704975"/>
                <a:gd name="connsiteY17" fmla="*/ 893849 h 1028700"/>
                <a:gd name="connsiteX18" fmla="*/ 831059 w 1704975"/>
                <a:gd name="connsiteY18" fmla="*/ 662392 h 1028700"/>
                <a:gd name="connsiteX19" fmla="*/ 838680 w 1704975"/>
                <a:gd name="connsiteY19" fmla="*/ 632864 h 1028700"/>
                <a:gd name="connsiteX20" fmla="*/ 805342 w 1704975"/>
                <a:gd name="connsiteY20" fmla="*/ 496657 h 1028700"/>
                <a:gd name="connsiteX21" fmla="*/ 775814 w 1704975"/>
                <a:gd name="connsiteY21" fmla="*/ 470939 h 1028700"/>
                <a:gd name="connsiteX22" fmla="*/ 670087 w 1704975"/>
                <a:gd name="connsiteY22" fmla="*/ 456652 h 1028700"/>
                <a:gd name="connsiteX23" fmla="*/ 556739 w 1704975"/>
                <a:gd name="connsiteY23" fmla="*/ 423314 h 1028700"/>
                <a:gd name="connsiteX24" fmla="*/ 390052 w 1704975"/>
                <a:gd name="connsiteY24" fmla="*/ 401407 h 1028700"/>
                <a:gd name="connsiteX25" fmla="*/ 363382 w 1704975"/>
                <a:gd name="connsiteY25" fmla="*/ 410932 h 1028700"/>
                <a:gd name="connsiteX26" fmla="*/ 144307 w 1704975"/>
                <a:gd name="connsiteY26" fmla="*/ 527137 h 1028700"/>
                <a:gd name="connsiteX27" fmla="*/ 143354 w 1704975"/>
                <a:gd name="connsiteY27" fmla="*/ 527137 h 1028700"/>
                <a:gd name="connsiteX28" fmla="*/ 141449 w 1704975"/>
                <a:gd name="connsiteY28" fmla="*/ 524279 h 1028700"/>
                <a:gd name="connsiteX29" fmla="*/ 132877 w 1704975"/>
                <a:gd name="connsiteY29" fmla="*/ 529042 h 1028700"/>
                <a:gd name="connsiteX30" fmla="*/ 132877 w 1704975"/>
                <a:gd name="connsiteY30" fmla="*/ 529042 h 1028700"/>
                <a:gd name="connsiteX31" fmla="*/ 141449 w 1704975"/>
                <a:gd name="connsiteY31" fmla="*/ 523327 h 1028700"/>
                <a:gd name="connsiteX32" fmla="*/ 304327 w 1704975"/>
                <a:gd name="connsiteY32" fmla="*/ 386167 h 1028700"/>
                <a:gd name="connsiteX33" fmla="*/ 90014 w 1704975"/>
                <a:gd name="connsiteY33" fmla="*/ 390929 h 1028700"/>
                <a:gd name="connsiteX34" fmla="*/ 481492 w 1704975"/>
                <a:gd name="connsiteY34" fmla="*/ 344257 h 1028700"/>
                <a:gd name="connsiteX35" fmla="*/ 399577 w 1704975"/>
                <a:gd name="connsiteY35" fmla="*/ 276629 h 1028700"/>
                <a:gd name="connsiteX36" fmla="*/ 300517 w 1704975"/>
                <a:gd name="connsiteY36" fmla="*/ 242339 h 1028700"/>
                <a:gd name="connsiteX37" fmla="*/ 223364 w 1704975"/>
                <a:gd name="connsiteY37" fmla="*/ 149947 h 1028700"/>
                <a:gd name="connsiteX38" fmla="*/ 130972 w 1704975"/>
                <a:gd name="connsiteY38" fmla="*/ 5167 h 1028700"/>
                <a:gd name="connsiteX39" fmla="*/ 107159 w 1704975"/>
                <a:gd name="connsiteY39" fmla="*/ 7072 h 1028700"/>
                <a:gd name="connsiteX40" fmla="*/ 52867 w 1704975"/>
                <a:gd name="connsiteY40" fmla="*/ 98512 h 1028700"/>
                <a:gd name="connsiteX41" fmla="*/ 2384 w 1704975"/>
                <a:gd name="connsiteY41" fmla="*/ 322349 h 1028700"/>
                <a:gd name="connsiteX42" fmla="*/ 30007 w 1704975"/>
                <a:gd name="connsiteY42" fmla="*/ 564285 h 1028700"/>
                <a:gd name="connsiteX43" fmla="*/ 178597 w 1704975"/>
                <a:gd name="connsiteY43" fmla="*/ 687157 h 1028700"/>
                <a:gd name="connsiteX44" fmla="*/ 341474 w 1704975"/>
                <a:gd name="connsiteY44" fmla="*/ 678585 h 1028700"/>
                <a:gd name="connsiteX45" fmla="*/ 531974 w 1704975"/>
                <a:gd name="connsiteY45" fmla="*/ 750974 h 1028700"/>
                <a:gd name="connsiteX46" fmla="*/ 605317 w 1704975"/>
                <a:gd name="connsiteY46" fmla="*/ 865274 h 1028700"/>
                <a:gd name="connsiteX47" fmla="*/ 701520 w 1704975"/>
                <a:gd name="connsiteY47" fmla="*/ 996719 h 1028700"/>
                <a:gd name="connsiteX48" fmla="*/ 855824 w 1704975"/>
                <a:gd name="connsiteY48" fmla="*/ 1016722 h 1028700"/>
                <a:gd name="connsiteX49" fmla="*/ 912974 w 1704975"/>
                <a:gd name="connsiteY49" fmla="*/ 977669 h 1028700"/>
                <a:gd name="connsiteX50" fmla="*/ 1028227 w 1704975"/>
                <a:gd name="connsiteY50" fmla="*/ 886229 h 1028700"/>
                <a:gd name="connsiteX51" fmla="*/ 1095855 w 1704975"/>
                <a:gd name="connsiteY51" fmla="*/ 851939 h 1028700"/>
                <a:gd name="connsiteX52" fmla="*/ 1247302 w 1704975"/>
                <a:gd name="connsiteY52" fmla="*/ 883372 h 1028700"/>
                <a:gd name="connsiteX53" fmla="*/ 1343505 w 1704975"/>
                <a:gd name="connsiteY53" fmla="*/ 939569 h 1028700"/>
                <a:gd name="connsiteX54" fmla="*/ 1539720 w 1704975"/>
                <a:gd name="connsiteY54" fmla="*/ 910042 h 1028700"/>
                <a:gd name="connsiteX55" fmla="*/ 1700692 w 1704975"/>
                <a:gd name="connsiteY55" fmla="*/ 722399 h 1028700"/>
                <a:gd name="connsiteX56" fmla="*/ 1706407 w 1704975"/>
                <a:gd name="connsiteY56" fmla="*/ 708112 h 1028700"/>
                <a:gd name="connsiteX57" fmla="*/ 1344457 w 1704975"/>
                <a:gd name="connsiteY57" fmla="*/ 620482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04975" h="1028700">
                  <a:moveTo>
                    <a:pt x="1344457" y="620482"/>
                  </a:moveTo>
                  <a:cubicBezTo>
                    <a:pt x="1363507" y="669060"/>
                    <a:pt x="1381605" y="713827"/>
                    <a:pt x="1391130" y="765262"/>
                  </a:cubicBezTo>
                  <a:cubicBezTo>
                    <a:pt x="1386367" y="761452"/>
                    <a:pt x="1384462" y="760499"/>
                    <a:pt x="1383509" y="758594"/>
                  </a:cubicBezTo>
                  <a:cubicBezTo>
                    <a:pt x="1340647" y="677632"/>
                    <a:pt x="1279687" y="610957"/>
                    <a:pt x="1214917" y="547139"/>
                  </a:cubicBezTo>
                  <a:cubicBezTo>
                    <a:pt x="1207297" y="539519"/>
                    <a:pt x="1201582" y="529042"/>
                    <a:pt x="1190152" y="526185"/>
                  </a:cubicBezTo>
                  <a:cubicBezTo>
                    <a:pt x="1133002" y="510944"/>
                    <a:pt x="1075852" y="497609"/>
                    <a:pt x="1016797" y="502372"/>
                  </a:cubicBezTo>
                  <a:cubicBezTo>
                    <a:pt x="979649" y="506182"/>
                    <a:pt x="942502" y="510944"/>
                    <a:pt x="905355" y="508087"/>
                  </a:cubicBezTo>
                  <a:cubicBezTo>
                    <a:pt x="887257" y="506182"/>
                    <a:pt x="882495" y="510944"/>
                    <a:pt x="886305" y="529994"/>
                  </a:cubicBezTo>
                  <a:cubicBezTo>
                    <a:pt x="905355" y="615719"/>
                    <a:pt x="913927" y="702397"/>
                    <a:pt x="903449" y="790027"/>
                  </a:cubicBezTo>
                  <a:cubicBezTo>
                    <a:pt x="897734" y="841462"/>
                    <a:pt x="888209" y="891944"/>
                    <a:pt x="857730" y="935760"/>
                  </a:cubicBezTo>
                  <a:lnTo>
                    <a:pt x="857730" y="935760"/>
                  </a:lnTo>
                  <a:lnTo>
                    <a:pt x="857730" y="935760"/>
                  </a:lnTo>
                  <a:cubicBezTo>
                    <a:pt x="855824" y="933854"/>
                    <a:pt x="854872" y="932902"/>
                    <a:pt x="853920" y="931949"/>
                  </a:cubicBezTo>
                  <a:lnTo>
                    <a:pt x="852967" y="939569"/>
                  </a:lnTo>
                  <a:lnTo>
                    <a:pt x="852967" y="939569"/>
                  </a:lnTo>
                  <a:cubicBezTo>
                    <a:pt x="850109" y="937664"/>
                    <a:pt x="852014" y="933854"/>
                    <a:pt x="853920" y="930997"/>
                  </a:cubicBezTo>
                  <a:cubicBezTo>
                    <a:pt x="866302" y="862417"/>
                    <a:pt x="868207" y="792885"/>
                    <a:pt x="854872" y="721447"/>
                  </a:cubicBezTo>
                  <a:cubicBezTo>
                    <a:pt x="799627" y="773835"/>
                    <a:pt x="754859" y="830032"/>
                    <a:pt x="718664" y="893849"/>
                  </a:cubicBezTo>
                  <a:cubicBezTo>
                    <a:pt x="736762" y="807172"/>
                    <a:pt x="768195" y="727162"/>
                    <a:pt x="831059" y="662392"/>
                  </a:cubicBezTo>
                  <a:cubicBezTo>
                    <a:pt x="838680" y="653819"/>
                    <a:pt x="842489" y="646199"/>
                    <a:pt x="838680" y="632864"/>
                  </a:cubicBezTo>
                  <a:cubicBezTo>
                    <a:pt x="826297" y="587144"/>
                    <a:pt x="814867" y="542377"/>
                    <a:pt x="805342" y="496657"/>
                  </a:cubicBezTo>
                  <a:cubicBezTo>
                    <a:pt x="801532" y="477607"/>
                    <a:pt x="792959" y="472844"/>
                    <a:pt x="775814" y="470939"/>
                  </a:cubicBezTo>
                  <a:cubicBezTo>
                    <a:pt x="740572" y="467129"/>
                    <a:pt x="705330" y="461414"/>
                    <a:pt x="670087" y="456652"/>
                  </a:cubicBezTo>
                  <a:cubicBezTo>
                    <a:pt x="631034" y="450937"/>
                    <a:pt x="594839" y="429982"/>
                    <a:pt x="556739" y="423314"/>
                  </a:cubicBezTo>
                  <a:cubicBezTo>
                    <a:pt x="501495" y="413789"/>
                    <a:pt x="445297" y="409027"/>
                    <a:pt x="390052" y="401407"/>
                  </a:cubicBezTo>
                  <a:cubicBezTo>
                    <a:pt x="378622" y="399502"/>
                    <a:pt x="371954" y="402359"/>
                    <a:pt x="363382" y="410932"/>
                  </a:cubicBezTo>
                  <a:cubicBezTo>
                    <a:pt x="302422" y="472844"/>
                    <a:pt x="228127" y="509039"/>
                    <a:pt x="144307" y="527137"/>
                  </a:cubicBezTo>
                  <a:lnTo>
                    <a:pt x="143354" y="527137"/>
                  </a:lnTo>
                  <a:lnTo>
                    <a:pt x="141449" y="524279"/>
                  </a:lnTo>
                  <a:lnTo>
                    <a:pt x="132877" y="529042"/>
                  </a:lnTo>
                  <a:lnTo>
                    <a:pt x="132877" y="529042"/>
                  </a:lnTo>
                  <a:cubicBezTo>
                    <a:pt x="130972" y="522374"/>
                    <a:pt x="138592" y="525232"/>
                    <a:pt x="141449" y="523327"/>
                  </a:cubicBezTo>
                  <a:cubicBezTo>
                    <a:pt x="202409" y="487132"/>
                    <a:pt x="255749" y="441412"/>
                    <a:pt x="304327" y="386167"/>
                  </a:cubicBezTo>
                  <a:cubicBezTo>
                    <a:pt x="230984" y="373784"/>
                    <a:pt x="160499" y="377594"/>
                    <a:pt x="90014" y="390929"/>
                  </a:cubicBezTo>
                  <a:cubicBezTo>
                    <a:pt x="210982" y="306157"/>
                    <a:pt x="345284" y="323302"/>
                    <a:pt x="481492" y="344257"/>
                  </a:cubicBezTo>
                  <a:cubicBezTo>
                    <a:pt x="463395" y="307109"/>
                    <a:pt x="432914" y="289964"/>
                    <a:pt x="399577" y="276629"/>
                  </a:cubicBezTo>
                  <a:cubicBezTo>
                    <a:pt x="367192" y="264247"/>
                    <a:pt x="333854" y="254722"/>
                    <a:pt x="300517" y="242339"/>
                  </a:cubicBezTo>
                  <a:cubicBezTo>
                    <a:pt x="257654" y="226147"/>
                    <a:pt x="229079" y="199477"/>
                    <a:pt x="223364" y="149947"/>
                  </a:cubicBezTo>
                  <a:cubicBezTo>
                    <a:pt x="216697" y="87082"/>
                    <a:pt x="178597" y="43267"/>
                    <a:pt x="130972" y="5167"/>
                  </a:cubicBezTo>
                  <a:cubicBezTo>
                    <a:pt x="121447" y="-2453"/>
                    <a:pt x="115732" y="-1501"/>
                    <a:pt x="107159" y="7072"/>
                  </a:cubicBezTo>
                  <a:cubicBezTo>
                    <a:pt x="83347" y="34694"/>
                    <a:pt x="66202" y="66127"/>
                    <a:pt x="52867" y="98512"/>
                  </a:cubicBezTo>
                  <a:cubicBezTo>
                    <a:pt x="23339" y="170902"/>
                    <a:pt x="7147" y="246149"/>
                    <a:pt x="2384" y="322349"/>
                  </a:cubicBezTo>
                  <a:cubicBezTo>
                    <a:pt x="-3330" y="404264"/>
                    <a:pt x="-473" y="486179"/>
                    <a:pt x="30007" y="564285"/>
                  </a:cubicBezTo>
                  <a:cubicBezTo>
                    <a:pt x="56677" y="632864"/>
                    <a:pt x="106207" y="673822"/>
                    <a:pt x="178597" y="687157"/>
                  </a:cubicBezTo>
                  <a:cubicBezTo>
                    <a:pt x="232889" y="697635"/>
                    <a:pt x="287182" y="689062"/>
                    <a:pt x="341474" y="678585"/>
                  </a:cubicBezTo>
                  <a:cubicBezTo>
                    <a:pt x="420532" y="663344"/>
                    <a:pt x="483397" y="688110"/>
                    <a:pt x="531974" y="750974"/>
                  </a:cubicBezTo>
                  <a:cubicBezTo>
                    <a:pt x="559597" y="787169"/>
                    <a:pt x="582457" y="826222"/>
                    <a:pt x="605317" y="865274"/>
                  </a:cubicBezTo>
                  <a:cubicBezTo>
                    <a:pt x="632939" y="912899"/>
                    <a:pt x="661514" y="959572"/>
                    <a:pt x="701520" y="996719"/>
                  </a:cubicBezTo>
                  <a:cubicBezTo>
                    <a:pt x="747239" y="1039582"/>
                    <a:pt x="801532" y="1047202"/>
                    <a:pt x="855824" y="1016722"/>
                  </a:cubicBezTo>
                  <a:cubicBezTo>
                    <a:pt x="875827" y="1005292"/>
                    <a:pt x="894877" y="991957"/>
                    <a:pt x="912974" y="977669"/>
                  </a:cubicBezTo>
                  <a:cubicBezTo>
                    <a:pt x="952027" y="947189"/>
                    <a:pt x="989174" y="915757"/>
                    <a:pt x="1028227" y="886229"/>
                  </a:cubicBezTo>
                  <a:cubicBezTo>
                    <a:pt x="1048230" y="870037"/>
                    <a:pt x="1070137" y="857654"/>
                    <a:pt x="1095855" y="851939"/>
                  </a:cubicBezTo>
                  <a:cubicBezTo>
                    <a:pt x="1151099" y="837652"/>
                    <a:pt x="1200630" y="857654"/>
                    <a:pt x="1247302" y="883372"/>
                  </a:cubicBezTo>
                  <a:cubicBezTo>
                    <a:pt x="1279687" y="901469"/>
                    <a:pt x="1311120" y="922424"/>
                    <a:pt x="1343505" y="939569"/>
                  </a:cubicBezTo>
                  <a:cubicBezTo>
                    <a:pt x="1421609" y="980527"/>
                    <a:pt x="1476855" y="971954"/>
                    <a:pt x="1539720" y="910042"/>
                  </a:cubicBezTo>
                  <a:cubicBezTo>
                    <a:pt x="1598774" y="851939"/>
                    <a:pt x="1651162" y="788122"/>
                    <a:pt x="1700692" y="722399"/>
                  </a:cubicBezTo>
                  <a:cubicBezTo>
                    <a:pt x="1703549" y="718589"/>
                    <a:pt x="1710217" y="715732"/>
                    <a:pt x="1706407" y="708112"/>
                  </a:cubicBezTo>
                  <a:cubicBezTo>
                    <a:pt x="1585439" y="691919"/>
                    <a:pt x="1464472" y="665249"/>
                    <a:pt x="1344457" y="6204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7D14670-28AE-485B-BF00-402D5BE0443E}"/>
                </a:ext>
              </a:extLst>
            </p:cNvPr>
            <p:cNvSpPr/>
            <p:nvPr/>
          </p:nvSpPr>
          <p:spPr>
            <a:xfrm>
              <a:off x="6344960" y="3647163"/>
              <a:ext cx="1438275" cy="1514475"/>
            </a:xfrm>
            <a:custGeom>
              <a:avLst/>
              <a:gdLst>
                <a:gd name="connsiteX0" fmla="*/ 17145 w 1438275"/>
                <a:gd name="connsiteY0" fmla="*/ 1407987 h 1514475"/>
                <a:gd name="connsiteX1" fmla="*/ 239077 w 1438275"/>
                <a:gd name="connsiteY1" fmla="*/ 1473709 h 1514475"/>
                <a:gd name="connsiteX2" fmla="*/ 615315 w 1438275"/>
                <a:gd name="connsiteY2" fmla="*/ 1516572 h 1514475"/>
                <a:gd name="connsiteX3" fmla="*/ 716280 w 1438275"/>
                <a:gd name="connsiteY3" fmla="*/ 1457517 h 1514475"/>
                <a:gd name="connsiteX4" fmla="*/ 754380 w 1438275"/>
                <a:gd name="connsiteY4" fmla="*/ 1363219 h 1514475"/>
                <a:gd name="connsiteX5" fmla="*/ 787718 w 1438275"/>
                <a:gd name="connsiteY5" fmla="*/ 1256539 h 1514475"/>
                <a:gd name="connsiteX6" fmla="*/ 901065 w 1438275"/>
                <a:gd name="connsiteY6" fmla="*/ 1156527 h 1514475"/>
                <a:gd name="connsiteX7" fmla="*/ 978218 w 1438275"/>
                <a:gd name="connsiteY7" fmla="*/ 1145097 h 1514475"/>
                <a:gd name="connsiteX8" fmla="*/ 1122045 w 1438275"/>
                <a:gd name="connsiteY8" fmla="*/ 1129857 h 1514475"/>
                <a:gd name="connsiteX9" fmla="*/ 1235393 w 1438275"/>
                <a:gd name="connsiteY9" fmla="*/ 1014604 h 1514475"/>
                <a:gd name="connsiteX10" fmla="*/ 1217295 w 1438275"/>
                <a:gd name="connsiteY10" fmla="*/ 849822 h 1514475"/>
                <a:gd name="connsiteX11" fmla="*/ 1190625 w 1438275"/>
                <a:gd name="connsiteY11" fmla="*/ 677419 h 1514475"/>
                <a:gd name="connsiteX12" fmla="*/ 1252538 w 1438275"/>
                <a:gd name="connsiteY12" fmla="*/ 552641 h 1514475"/>
                <a:gd name="connsiteX13" fmla="*/ 1332547 w 1438275"/>
                <a:gd name="connsiteY13" fmla="*/ 492634 h 1514475"/>
                <a:gd name="connsiteX14" fmla="*/ 1438275 w 1438275"/>
                <a:gd name="connsiteY14" fmla="*/ 260224 h 1514475"/>
                <a:gd name="connsiteX15" fmla="*/ 1251585 w 1438275"/>
                <a:gd name="connsiteY15" fmla="*/ 16384 h 1514475"/>
                <a:gd name="connsiteX16" fmla="*/ 1130618 w 1438275"/>
                <a:gd name="connsiteY16" fmla="*/ 192 h 1514475"/>
                <a:gd name="connsiteX17" fmla="*/ 1008697 w 1438275"/>
                <a:gd name="connsiteY17" fmla="*/ 3049 h 1514475"/>
                <a:gd name="connsiteX18" fmla="*/ 997268 w 1438275"/>
                <a:gd name="connsiteY18" fmla="*/ 15432 h 1514475"/>
                <a:gd name="connsiteX19" fmla="*/ 974407 w 1438275"/>
                <a:gd name="connsiteY19" fmla="*/ 108777 h 1514475"/>
                <a:gd name="connsiteX20" fmla="*/ 988695 w 1438275"/>
                <a:gd name="connsiteY20" fmla="*/ 311659 h 1514475"/>
                <a:gd name="connsiteX21" fmla="*/ 1015365 w 1438275"/>
                <a:gd name="connsiteY21" fmla="*/ 274512 h 1514475"/>
                <a:gd name="connsiteX22" fmla="*/ 1119188 w 1438275"/>
                <a:gd name="connsiteY22" fmla="*/ 28767 h 1514475"/>
                <a:gd name="connsiteX23" fmla="*/ 1123950 w 1438275"/>
                <a:gd name="connsiteY23" fmla="*/ 24004 h 1514475"/>
                <a:gd name="connsiteX24" fmla="*/ 1123950 w 1438275"/>
                <a:gd name="connsiteY24" fmla="*/ 24957 h 1514475"/>
                <a:gd name="connsiteX25" fmla="*/ 1119188 w 1438275"/>
                <a:gd name="connsiteY25" fmla="*/ 29719 h 1514475"/>
                <a:gd name="connsiteX26" fmla="*/ 1122997 w 1438275"/>
                <a:gd name="connsiteY26" fmla="*/ 32577 h 1514475"/>
                <a:gd name="connsiteX27" fmla="*/ 1079182 w 1438275"/>
                <a:gd name="connsiteY27" fmla="*/ 230697 h 1514475"/>
                <a:gd name="connsiteX28" fmla="*/ 1291590 w 1438275"/>
                <a:gd name="connsiteY28" fmla="*/ 156402 h 1514475"/>
                <a:gd name="connsiteX29" fmla="*/ 1281113 w 1438275"/>
                <a:gd name="connsiteY29" fmla="*/ 161164 h 1514475"/>
                <a:gd name="connsiteX30" fmla="*/ 1079182 w 1438275"/>
                <a:gd name="connsiteY30" fmla="*/ 316422 h 1514475"/>
                <a:gd name="connsiteX31" fmla="*/ 951547 w 1438275"/>
                <a:gd name="connsiteY31" fmla="*/ 469774 h 1514475"/>
                <a:gd name="connsiteX32" fmla="*/ 898207 w 1438275"/>
                <a:gd name="connsiteY32" fmla="*/ 685991 h 1514475"/>
                <a:gd name="connsiteX33" fmla="*/ 1047750 w 1438275"/>
                <a:gd name="connsiteY33" fmla="*/ 559309 h 1514475"/>
                <a:gd name="connsiteX34" fmla="*/ 1050607 w 1438275"/>
                <a:gd name="connsiteY34" fmla="*/ 561214 h 1514475"/>
                <a:gd name="connsiteX35" fmla="*/ 1049655 w 1438275"/>
                <a:gd name="connsiteY35" fmla="*/ 563119 h 1514475"/>
                <a:gd name="connsiteX36" fmla="*/ 971550 w 1438275"/>
                <a:gd name="connsiteY36" fmla="*/ 689802 h 1514475"/>
                <a:gd name="connsiteX37" fmla="*/ 815340 w 1438275"/>
                <a:gd name="connsiteY37" fmla="*/ 816484 h 1514475"/>
                <a:gd name="connsiteX38" fmla="*/ 727710 w 1438275"/>
                <a:gd name="connsiteY38" fmla="*/ 920307 h 1514475"/>
                <a:gd name="connsiteX39" fmla="*/ 643890 w 1438275"/>
                <a:gd name="connsiteY39" fmla="*/ 1204152 h 1514475"/>
                <a:gd name="connsiteX40" fmla="*/ 635318 w 1438275"/>
                <a:gd name="connsiteY40" fmla="*/ 1414654 h 1514475"/>
                <a:gd name="connsiteX41" fmla="*/ 638175 w 1438275"/>
                <a:gd name="connsiteY41" fmla="*/ 1430847 h 1514475"/>
                <a:gd name="connsiteX42" fmla="*/ 638175 w 1438275"/>
                <a:gd name="connsiteY42" fmla="*/ 1445134 h 1514475"/>
                <a:gd name="connsiteX43" fmla="*/ 601027 w 1438275"/>
                <a:gd name="connsiteY43" fmla="*/ 1061277 h 1514475"/>
                <a:gd name="connsiteX44" fmla="*/ 499110 w 1438275"/>
                <a:gd name="connsiteY44" fmla="*/ 1123189 h 1514475"/>
                <a:gd name="connsiteX45" fmla="*/ 367665 w 1438275"/>
                <a:gd name="connsiteY45" fmla="*/ 1207009 h 1514475"/>
                <a:gd name="connsiteX46" fmla="*/ 174307 w 1438275"/>
                <a:gd name="connsiteY46" fmla="*/ 1328929 h 1514475"/>
                <a:gd name="connsiteX47" fmla="*/ 952 w 1438275"/>
                <a:gd name="connsiteY47" fmla="*/ 1401319 h 1514475"/>
                <a:gd name="connsiteX48" fmla="*/ 0 w 1438275"/>
                <a:gd name="connsiteY48" fmla="*/ 1403224 h 1514475"/>
                <a:gd name="connsiteX49" fmla="*/ 17145 w 1438275"/>
                <a:gd name="connsiteY49" fmla="*/ 1407987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8275" h="1514475">
                  <a:moveTo>
                    <a:pt x="17145" y="1407987"/>
                  </a:moveTo>
                  <a:cubicBezTo>
                    <a:pt x="88582" y="1436562"/>
                    <a:pt x="163830" y="1457517"/>
                    <a:pt x="239077" y="1473709"/>
                  </a:cubicBezTo>
                  <a:cubicBezTo>
                    <a:pt x="362902" y="1501332"/>
                    <a:pt x="487680" y="1521334"/>
                    <a:pt x="615315" y="1516572"/>
                  </a:cubicBezTo>
                  <a:cubicBezTo>
                    <a:pt x="658177" y="1514667"/>
                    <a:pt x="692468" y="1493712"/>
                    <a:pt x="716280" y="1457517"/>
                  </a:cubicBezTo>
                  <a:cubicBezTo>
                    <a:pt x="735330" y="1428942"/>
                    <a:pt x="744855" y="1395604"/>
                    <a:pt x="754380" y="1363219"/>
                  </a:cubicBezTo>
                  <a:cubicBezTo>
                    <a:pt x="763905" y="1327024"/>
                    <a:pt x="772477" y="1290829"/>
                    <a:pt x="787718" y="1256539"/>
                  </a:cubicBezTo>
                  <a:cubicBezTo>
                    <a:pt x="810577" y="1206057"/>
                    <a:pt x="845820" y="1169862"/>
                    <a:pt x="901065" y="1156527"/>
                  </a:cubicBezTo>
                  <a:cubicBezTo>
                    <a:pt x="925830" y="1149859"/>
                    <a:pt x="951547" y="1146049"/>
                    <a:pt x="978218" y="1145097"/>
                  </a:cubicBezTo>
                  <a:cubicBezTo>
                    <a:pt x="1026795" y="1142239"/>
                    <a:pt x="1074420" y="1138429"/>
                    <a:pt x="1122045" y="1129857"/>
                  </a:cubicBezTo>
                  <a:cubicBezTo>
                    <a:pt x="1191577" y="1117474"/>
                    <a:pt x="1223963" y="1085089"/>
                    <a:pt x="1235393" y="1014604"/>
                  </a:cubicBezTo>
                  <a:cubicBezTo>
                    <a:pt x="1244918" y="957454"/>
                    <a:pt x="1229677" y="904114"/>
                    <a:pt x="1217295" y="849822"/>
                  </a:cubicBezTo>
                  <a:cubicBezTo>
                    <a:pt x="1204913" y="792672"/>
                    <a:pt x="1188720" y="736474"/>
                    <a:pt x="1190625" y="677419"/>
                  </a:cubicBezTo>
                  <a:cubicBezTo>
                    <a:pt x="1192530" y="625032"/>
                    <a:pt x="1212532" y="584074"/>
                    <a:pt x="1252538" y="552641"/>
                  </a:cubicBezTo>
                  <a:cubicBezTo>
                    <a:pt x="1279207" y="531687"/>
                    <a:pt x="1305877" y="512637"/>
                    <a:pt x="1332547" y="492634"/>
                  </a:cubicBezTo>
                  <a:cubicBezTo>
                    <a:pt x="1412557" y="435484"/>
                    <a:pt x="1445895" y="358332"/>
                    <a:pt x="1438275" y="260224"/>
                  </a:cubicBezTo>
                  <a:cubicBezTo>
                    <a:pt x="1429702" y="148782"/>
                    <a:pt x="1352550" y="45912"/>
                    <a:pt x="1251585" y="16384"/>
                  </a:cubicBezTo>
                  <a:cubicBezTo>
                    <a:pt x="1211580" y="4954"/>
                    <a:pt x="1171575" y="1144"/>
                    <a:pt x="1130618" y="192"/>
                  </a:cubicBezTo>
                  <a:cubicBezTo>
                    <a:pt x="1089660" y="-761"/>
                    <a:pt x="1049655" y="2097"/>
                    <a:pt x="1008697" y="3049"/>
                  </a:cubicBezTo>
                  <a:cubicBezTo>
                    <a:pt x="1001077" y="3049"/>
                    <a:pt x="995363" y="4954"/>
                    <a:pt x="997268" y="15432"/>
                  </a:cubicBezTo>
                  <a:cubicBezTo>
                    <a:pt x="1002982" y="49722"/>
                    <a:pt x="990600" y="80202"/>
                    <a:pt x="974407" y="108777"/>
                  </a:cubicBezTo>
                  <a:cubicBezTo>
                    <a:pt x="936307" y="180214"/>
                    <a:pt x="965835" y="244032"/>
                    <a:pt x="988695" y="311659"/>
                  </a:cubicBezTo>
                  <a:cubicBezTo>
                    <a:pt x="1013460" y="288799"/>
                    <a:pt x="1013460" y="288799"/>
                    <a:pt x="1015365" y="274512"/>
                  </a:cubicBezTo>
                  <a:cubicBezTo>
                    <a:pt x="1022985" y="181167"/>
                    <a:pt x="1062038" y="101157"/>
                    <a:pt x="1119188" y="28767"/>
                  </a:cubicBezTo>
                  <a:cubicBezTo>
                    <a:pt x="1120140" y="25909"/>
                    <a:pt x="1120140" y="22099"/>
                    <a:pt x="1123950" y="24004"/>
                  </a:cubicBezTo>
                  <a:lnTo>
                    <a:pt x="1123950" y="24957"/>
                  </a:lnTo>
                  <a:lnTo>
                    <a:pt x="1119188" y="29719"/>
                  </a:lnTo>
                  <a:lnTo>
                    <a:pt x="1122997" y="32577"/>
                  </a:lnTo>
                  <a:lnTo>
                    <a:pt x="1079182" y="230697"/>
                  </a:lnTo>
                  <a:cubicBezTo>
                    <a:pt x="1215390" y="158307"/>
                    <a:pt x="1240155" y="148782"/>
                    <a:pt x="1291590" y="156402"/>
                  </a:cubicBezTo>
                  <a:cubicBezTo>
                    <a:pt x="1286827" y="159259"/>
                    <a:pt x="1283970" y="160212"/>
                    <a:pt x="1281113" y="161164"/>
                  </a:cubicBezTo>
                  <a:cubicBezTo>
                    <a:pt x="1202055" y="197359"/>
                    <a:pt x="1138238" y="253557"/>
                    <a:pt x="1079182" y="316422"/>
                  </a:cubicBezTo>
                  <a:cubicBezTo>
                    <a:pt x="1034415" y="364999"/>
                    <a:pt x="998220" y="422149"/>
                    <a:pt x="951547" y="469774"/>
                  </a:cubicBezTo>
                  <a:cubicBezTo>
                    <a:pt x="889635" y="533591"/>
                    <a:pt x="896302" y="607887"/>
                    <a:pt x="898207" y="685991"/>
                  </a:cubicBezTo>
                  <a:lnTo>
                    <a:pt x="1047750" y="559309"/>
                  </a:lnTo>
                  <a:lnTo>
                    <a:pt x="1050607" y="561214"/>
                  </a:lnTo>
                  <a:lnTo>
                    <a:pt x="1049655" y="563119"/>
                  </a:lnTo>
                  <a:cubicBezTo>
                    <a:pt x="1027747" y="607887"/>
                    <a:pt x="1003935" y="650749"/>
                    <a:pt x="971550" y="689802"/>
                  </a:cubicBezTo>
                  <a:cubicBezTo>
                    <a:pt x="927735" y="743141"/>
                    <a:pt x="869632" y="777432"/>
                    <a:pt x="815340" y="816484"/>
                  </a:cubicBezTo>
                  <a:cubicBezTo>
                    <a:pt x="777240" y="845059"/>
                    <a:pt x="747713" y="877444"/>
                    <a:pt x="727710" y="920307"/>
                  </a:cubicBezTo>
                  <a:cubicBezTo>
                    <a:pt x="685800" y="1010794"/>
                    <a:pt x="663893" y="1107949"/>
                    <a:pt x="643890" y="1204152"/>
                  </a:cubicBezTo>
                  <a:cubicBezTo>
                    <a:pt x="629602" y="1273684"/>
                    <a:pt x="624840" y="1344169"/>
                    <a:pt x="635318" y="1414654"/>
                  </a:cubicBezTo>
                  <a:cubicBezTo>
                    <a:pt x="636270" y="1420369"/>
                    <a:pt x="638175" y="1425132"/>
                    <a:pt x="638175" y="1430847"/>
                  </a:cubicBezTo>
                  <a:cubicBezTo>
                    <a:pt x="638175" y="1435609"/>
                    <a:pt x="638175" y="1440372"/>
                    <a:pt x="638175" y="1445134"/>
                  </a:cubicBezTo>
                  <a:cubicBezTo>
                    <a:pt x="568643" y="1322262"/>
                    <a:pt x="581025" y="1193674"/>
                    <a:pt x="601027" y="1061277"/>
                  </a:cubicBezTo>
                  <a:cubicBezTo>
                    <a:pt x="568643" y="1086042"/>
                    <a:pt x="535305" y="1109854"/>
                    <a:pt x="499110" y="1123189"/>
                  </a:cubicBezTo>
                  <a:cubicBezTo>
                    <a:pt x="448627" y="1142239"/>
                    <a:pt x="406718" y="1170814"/>
                    <a:pt x="367665" y="1207009"/>
                  </a:cubicBezTo>
                  <a:cubicBezTo>
                    <a:pt x="311468" y="1260349"/>
                    <a:pt x="246697" y="1301307"/>
                    <a:pt x="174307" y="1328929"/>
                  </a:cubicBezTo>
                  <a:cubicBezTo>
                    <a:pt x="117157" y="1351789"/>
                    <a:pt x="64770" y="1385127"/>
                    <a:pt x="952" y="1401319"/>
                  </a:cubicBezTo>
                  <a:lnTo>
                    <a:pt x="0" y="1403224"/>
                  </a:lnTo>
                  <a:cubicBezTo>
                    <a:pt x="9525" y="1405129"/>
                    <a:pt x="13335" y="1406082"/>
                    <a:pt x="17145" y="140798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8C8116B-4E17-4DDF-9A9A-28D3811B1552}"/>
                </a:ext>
              </a:extLst>
            </p:cNvPr>
            <p:cNvSpPr/>
            <p:nvPr/>
          </p:nvSpPr>
          <p:spPr>
            <a:xfrm>
              <a:off x="4866530" y="2197915"/>
              <a:ext cx="1552575" cy="1019175"/>
            </a:xfrm>
            <a:custGeom>
              <a:avLst/>
              <a:gdLst>
                <a:gd name="connsiteX0" fmla="*/ 12383 w 1552575"/>
                <a:gd name="connsiteY0" fmla="*/ 947738 h 1019175"/>
                <a:gd name="connsiteX1" fmla="*/ 224790 w 1552575"/>
                <a:gd name="connsiteY1" fmla="*/ 1024890 h 1019175"/>
                <a:gd name="connsiteX2" fmla="*/ 245745 w 1552575"/>
                <a:gd name="connsiteY2" fmla="*/ 1022033 h 1019175"/>
                <a:gd name="connsiteX3" fmla="*/ 378143 w 1552575"/>
                <a:gd name="connsiteY3" fmla="*/ 857250 h 1019175"/>
                <a:gd name="connsiteX4" fmla="*/ 375285 w 1552575"/>
                <a:gd name="connsiteY4" fmla="*/ 842010 h 1019175"/>
                <a:gd name="connsiteX5" fmla="*/ 140970 w 1552575"/>
                <a:gd name="connsiteY5" fmla="*/ 724853 h 1019175"/>
                <a:gd name="connsiteX6" fmla="*/ 144780 w 1552575"/>
                <a:gd name="connsiteY6" fmla="*/ 720090 h 1019175"/>
                <a:gd name="connsiteX7" fmla="*/ 135255 w 1552575"/>
                <a:gd name="connsiteY7" fmla="*/ 719138 h 1019175"/>
                <a:gd name="connsiteX8" fmla="*/ 135255 w 1552575"/>
                <a:gd name="connsiteY8" fmla="*/ 719138 h 1019175"/>
                <a:gd name="connsiteX9" fmla="*/ 144780 w 1552575"/>
                <a:gd name="connsiteY9" fmla="*/ 721043 h 1019175"/>
                <a:gd name="connsiteX10" fmla="*/ 418148 w 1552575"/>
                <a:gd name="connsiteY10" fmla="*/ 766763 h 1019175"/>
                <a:gd name="connsiteX11" fmla="*/ 592455 w 1552575"/>
                <a:gd name="connsiteY11" fmla="*/ 700088 h 1019175"/>
                <a:gd name="connsiteX12" fmla="*/ 762953 w 1552575"/>
                <a:gd name="connsiteY12" fmla="*/ 515303 h 1019175"/>
                <a:gd name="connsiteX13" fmla="*/ 769620 w 1552575"/>
                <a:gd name="connsiteY13" fmla="*/ 482918 h 1019175"/>
                <a:gd name="connsiteX14" fmla="*/ 751523 w 1552575"/>
                <a:gd name="connsiteY14" fmla="*/ 380048 h 1019175"/>
                <a:gd name="connsiteX15" fmla="*/ 788670 w 1552575"/>
                <a:gd name="connsiteY15" fmla="*/ 125730 h 1019175"/>
                <a:gd name="connsiteX16" fmla="*/ 832485 w 1552575"/>
                <a:gd name="connsiteY16" fmla="*/ 421005 h 1019175"/>
                <a:gd name="connsiteX17" fmla="*/ 947738 w 1552575"/>
                <a:gd name="connsiteY17" fmla="*/ 181928 h 1019175"/>
                <a:gd name="connsiteX18" fmla="*/ 799148 w 1552575"/>
                <a:gd name="connsiteY18" fmla="*/ 583883 h 1019175"/>
                <a:gd name="connsiteX19" fmla="*/ 835343 w 1552575"/>
                <a:gd name="connsiteY19" fmla="*/ 588645 h 1019175"/>
                <a:gd name="connsiteX20" fmla="*/ 947738 w 1552575"/>
                <a:gd name="connsiteY20" fmla="*/ 544830 h 1019175"/>
                <a:gd name="connsiteX21" fmla="*/ 1065848 w 1552575"/>
                <a:gd name="connsiteY21" fmla="*/ 475298 h 1019175"/>
                <a:gd name="connsiteX22" fmla="*/ 1081088 w 1552575"/>
                <a:gd name="connsiteY22" fmla="*/ 461010 h 1019175"/>
                <a:gd name="connsiteX23" fmla="*/ 1178243 w 1552575"/>
                <a:gd name="connsiteY23" fmla="*/ 371475 h 1019175"/>
                <a:gd name="connsiteX24" fmla="*/ 1557338 w 1552575"/>
                <a:gd name="connsiteY24" fmla="*/ 145733 h 1019175"/>
                <a:gd name="connsiteX25" fmla="*/ 1447800 w 1552575"/>
                <a:gd name="connsiteY25" fmla="*/ 83820 h 1019175"/>
                <a:gd name="connsiteX26" fmla="*/ 1314450 w 1552575"/>
                <a:gd name="connsiteY26" fmla="*/ 114300 h 1019175"/>
                <a:gd name="connsiteX27" fmla="*/ 1152525 w 1552575"/>
                <a:gd name="connsiteY27" fmla="*/ 128588 h 1019175"/>
                <a:gd name="connsiteX28" fmla="*/ 964883 w 1552575"/>
                <a:gd name="connsiteY28" fmla="*/ 54293 h 1019175"/>
                <a:gd name="connsiteX29" fmla="*/ 854393 w 1552575"/>
                <a:gd name="connsiteY29" fmla="*/ 12383 h 1019175"/>
                <a:gd name="connsiteX30" fmla="*/ 779145 w 1552575"/>
                <a:gd name="connsiteY30" fmla="*/ 0 h 1019175"/>
                <a:gd name="connsiteX31" fmla="*/ 641033 w 1552575"/>
                <a:gd name="connsiteY31" fmla="*/ 120968 h 1019175"/>
                <a:gd name="connsiteX32" fmla="*/ 585788 w 1552575"/>
                <a:gd name="connsiteY32" fmla="*/ 239078 h 1019175"/>
                <a:gd name="connsiteX33" fmla="*/ 461010 w 1552575"/>
                <a:gd name="connsiteY33" fmla="*/ 303848 h 1019175"/>
                <a:gd name="connsiteX34" fmla="*/ 352425 w 1552575"/>
                <a:gd name="connsiteY34" fmla="*/ 291465 h 1019175"/>
                <a:gd name="connsiteX35" fmla="*/ 157163 w 1552575"/>
                <a:gd name="connsiteY35" fmla="*/ 336233 h 1019175"/>
                <a:gd name="connsiteX36" fmla="*/ 56198 w 1552575"/>
                <a:gd name="connsiteY36" fmla="*/ 512445 h 1019175"/>
                <a:gd name="connsiteX37" fmla="*/ 22860 w 1552575"/>
                <a:gd name="connsiteY37" fmla="*/ 752475 h 1019175"/>
                <a:gd name="connsiteX38" fmla="*/ 0 w 1552575"/>
                <a:gd name="connsiteY38" fmla="*/ 922020 h 1019175"/>
                <a:gd name="connsiteX39" fmla="*/ 12383 w 1552575"/>
                <a:gd name="connsiteY39" fmla="*/ 94773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2575" h="1019175">
                  <a:moveTo>
                    <a:pt x="12383" y="947738"/>
                  </a:moveTo>
                  <a:cubicBezTo>
                    <a:pt x="84773" y="969645"/>
                    <a:pt x="154305" y="998220"/>
                    <a:pt x="224790" y="1024890"/>
                  </a:cubicBezTo>
                  <a:cubicBezTo>
                    <a:pt x="232410" y="1027748"/>
                    <a:pt x="239078" y="1029653"/>
                    <a:pt x="245745" y="1022033"/>
                  </a:cubicBezTo>
                  <a:cubicBezTo>
                    <a:pt x="297180" y="972503"/>
                    <a:pt x="342900" y="919163"/>
                    <a:pt x="378143" y="857250"/>
                  </a:cubicBezTo>
                  <a:cubicBezTo>
                    <a:pt x="381000" y="851535"/>
                    <a:pt x="388620" y="844868"/>
                    <a:pt x="375285" y="842010"/>
                  </a:cubicBezTo>
                  <a:cubicBezTo>
                    <a:pt x="287655" y="822008"/>
                    <a:pt x="214313" y="772478"/>
                    <a:pt x="140970" y="724853"/>
                  </a:cubicBezTo>
                  <a:cubicBezTo>
                    <a:pt x="141923" y="722948"/>
                    <a:pt x="143828" y="721995"/>
                    <a:pt x="144780" y="720090"/>
                  </a:cubicBezTo>
                  <a:lnTo>
                    <a:pt x="135255" y="719138"/>
                  </a:lnTo>
                  <a:lnTo>
                    <a:pt x="135255" y="719138"/>
                  </a:lnTo>
                  <a:cubicBezTo>
                    <a:pt x="139065" y="715328"/>
                    <a:pt x="141923" y="717233"/>
                    <a:pt x="144780" y="721043"/>
                  </a:cubicBezTo>
                  <a:cubicBezTo>
                    <a:pt x="233363" y="748665"/>
                    <a:pt x="324803" y="762953"/>
                    <a:pt x="418148" y="766763"/>
                  </a:cubicBezTo>
                  <a:cubicBezTo>
                    <a:pt x="487680" y="769620"/>
                    <a:pt x="541973" y="744855"/>
                    <a:pt x="592455" y="700088"/>
                  </a:cubicBezTo>
                  <a:cubicBezTo>
                    <a:pt x="655320" y="643890"/>
                    <a:pt x="712470" y="582930"/>
                    <a:pt x="762953" y="515303"/>
                  </a:cubicBezTo>
                  <a:cubicBezTo>
                    <a:pt x="770573" y="504825"/>
                    <a:pt x="773430" y="495300"/>
                    <a:pt x="769620" y="482918"/>
                  </a:cubicBezTo>
                  <a:cubicBezTo>
                    <a:pt x="761048" y="448628"/>
                    <a:pt x="753428" y="415290"/>
                    <a:pt x="751523" y="380048"/>
                  </a:cubicBezTo>
                  <a:cubicBezTo>
                    <a:pt x="747713" y="292418"/>
                    <a:pt x="762000" y="208598"/>
                    <a:pt x="788670" y="125730"/>
                  </a:cubicBezTo>
                  <a:cubicBezTo>
                    <a:pt x="786765" y="225743"/>
                    <a:pt x="802005" y="322898"/>
                    <a:pt x="832485" y="421005"/>
                  </a:cubicBezTo>
                  <a:cubicBezTo>
                    <a:pt x="885825" y="346710"/>
                    <a:pt x="926783" y="269558"/>
                    <a:pt x="947738" y="181928"/>
                  </a:cubicBezTo>
                  <a:cubicBezTo>
                    <a:pt x="970598" y="342900"/>
                    <a:pt x="887730" y="462915"/>
                    <a:pt x="799148" y="583883"/>
                  </a:cubicBezTo>
                  <a:cubicBezTo>
                    <a:pt x="812483" y="585788"/>
                    <a:pt x="823913" y="587693"/>
                    <a:pt x="835343" y="588645"/>
                  </a:cubicBezTo>
                  <a:cubicBezTo>
                    <a:pt x="879158" y="591503"/>
                    <a:pt x="913448" y="569595"/>
                    <a:pt x="947738" y="544830"/>
                  </a:cubicBezTo>
                  <a:cubicBezTo>
                    <a:pt x="984885" y="518160"/>
                    <a:pt x="1019175" y="486728"/>
                    <a:pt x="1065848" y="475298"/>
                  </a:cubicBezTo>
                  <a:cubicBezTo>
                    <a:pt x="1073468" y="473393"/>
                    <a:pt x="1076325" y="465773"/>
                    <a:pt x="1081088" y="461010"/>
                  </a:cubicBezTo>
                  <a:cubicBezTo>
                    <a:pt x="1110615" y="428625"/>
                    <a:pt x="1143000" y="398145"/>
                    <a:pt x="1178243" y="371475"/>
                  </a:cubicBezTo>
                  <a:cubicBezTo>
                    <a:pt x="1294448" y="280988"/>
                    <a:pt x="1424940" y="212408"/>
                    <a:pt x="1557338" y="145733"/>
                  </a:cubicBezTo>
                  <a:cubicBezTo>
                    <a:pt x="1534478" y="101918"/>
                    <a:pt x="1493521" y="87630"/>
                    <a:pt x="1447800" y="83820"/>
                  </a:cubicBezTo>
                  <a:cubicBezTo>
                    <a:pt x="1400175" y="79058"/>
                    <a:pt x="1358265" y="99060"/>
                    <a:pt x="1314450" y="114300"/>
                  </a:cubicBezTo>
                  <a:cubicBezTo>
                    <a:pt x="1262063" y="134303"/>
                    <a:pt x="1207771" y="147638"/>
                    <a:pt x="1152525" y="128588"/>
                  </a:cubicBezTo>
                  <a:cubicBezTo>
                    <a:pt x="1088708" y="106680"/>
                    <a:pt x="1025843" y="82868"/>
                    <a:pt x="964883" y="54293"/>
                  </a:cubicBezTo>
                  <a:cubicBezTo>
                    <a:pt x="928688" y="37148"/>
                    <a:pt x="892493" y="22860"/>
                    <a:pt x="854393" y="12383"/>
                  </a:cubicBezTo>
                  <a:cubicBezTo>
                    <a:pt x="825818" y="3810"/>
                    <a:pt x="801053" y="0"/>
                    <a:pt x="779145" y="0"/>
                  </a:cubicBezTo>
                  <a:cubicBezTo>
                    <a:pt x="713423" y="0"/>
                    <a:pt x="673418" y="37148"/>
                    <a:pt x="641033" y="120968"/>
                  </a:cubicBezTo>
                  <a:cubicBezTo>
                    <a:pt x="625793" y="161925"/>
                    <a:pt x="612458" y="203835"/>
                    <a:pt x="585788" y="239078"/>
                  </a:cubicBezTo>
                  <a:cubicBezTo>
                    <a:pt x="555308" y="280988"/>
                    <a:pt x="515303" y="305753"/>
                    <a:pt x="461010" y="303848"/>
                  </a:cubicBezTo>
                  <a:cubicBezTo>
                    <a:pt x="424815" y="302895"/>
                    <a:pt x="388620" y="295275"/>
                    <a:pt x="352425" y="291465"/>
                  </a:cubicBezTo>
                  <a:cubicBezTo>
                    <a:pt x="281940" y="282893"/>
                    <a:pt x="214313" y="286703"/>
                    <a:pt x="157163" y="336233"/>
                  </a:cubicBezTo>
                  <a:cubicBezTo>
                    <a:pt x="101918" y="382905"/>
                    <a:pt x="70485" y="442913"/>
                    <a:pt x="56198" y="512445"/>
                  </a:cubicBezTo>
                  <a:cubicBezTo>
                    <a:pt x="40005" y="591503"/>
                    <a:pt x="37148" y="673418"/>
                    <a:pt x="22860" y="752475"/>
                  </a:cubicBezTo>
                  <a:cubicBezTo>
                    <a:pt x="13335" y="808673"/>
                    <a:pt x="3810" y="864870"/>
                    <a:pt x="0" y="922020"/>
                  </a:cubicBezTo>
                  <a:cubicBezTo>
                    <a:pt x="953" y="933450"/>
                    <a:pt x="-2857" y="942975"/>
                    <a:pt x="12383" y="9477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30A0155-1D2F-4395-8A18-89E3508E81D8}"/>
                </a:ext>
              </a:extLst>
            </p:cNvPr>
            <p:cNvSpPr/>
            <p:nvPr/>
          </p:nvSpPr>
          <p:spPr>
            <a:xfrm>
              <a:off x="5642818" y="3817300"/>
              <a:ext cx="828675" cy="790575"/>
            </a:xfrm>
            <a:custGeom>
              <a:avLst/>
              <a:gdLst>
                <a:gd name="connsiteX0" fmla="*/ 782002 w 828675"/>
                <a:gd name="connsiteY0" fmla="*/ 401002 h 790575"/>
                <a:gd name="connsiteX1" fmla="*/ 836295 w 828675"/>
                <a:gd name="connsiteY1" fmla="*/ 360997 h 790575"/>
                <a:gd name="connsiteX2" fmla="*/ 814388 w 828675"/>
                <a:gd name="connsiteY2" fmla="*/ 291465 h 790575"/>
                <a:gd name="connsiteX3" fmla="*/ 729615 w 828675"/>
                <a:gd name="connsiteY3" fmla="*/ 162877 h 790575"/>
                <a:gd name="connsiteX4" fmla="*/ 584835 w 828675"/>
                <a:gd name="connsiteY4" fmla="*/ 117157 h 790575"/>
                <a:gd name="connsiteX5" fmla="*/ 454342 w 828675"/>
                <a:gd name="connsiteY5" fmla="*/ 55245 h 790575"/>
                <a:gd name="connsiteX6" fmla="*/ 420052 w 828675"/>
                <a:gd name="connsiteY6" fmla="*/ 0 h 790575"/>
                <a:gd name="connsiteX7" fmla="*/ 272415 w 828675"/>
                <a:gd name="connsiteY7" fmla="*/ 151447 h 790575"/>
                <a:gd name="connsiteX8" fmla="*/ 126682 w 828675"/>
                <a:gd name="connsiteY8" fmla="*/ 168592 h 790575"/>
                <a:gd name="connsiteX9" fmla="*/ 60007 w 828675"/>
                <a:gd name="connsiteY9" fmla="*/ 191452 h 790575"/>
                <a:gd name="connsiteX10" fmla="*/ 0 w 828675"/>
                <a:gd name="connsiteY10" fmla="*/ 334327 h 790575"/>
                <a:gd name="connsiteX11" fmla="*/ 23813 w 828675"/>
                <a:gd name="connsiteY11" fmla="*/ 325755 h 790575"/>
                <a:gd name="connsiteX12" fmla="*/ 248602 w 828675"/>
                <a:gd name="connsiteY12" fmla="*/ 366713 h 790575"/>
                <a:gd name="connsiteX13" fmla="*/ 301942 w 828675"/>
                <a:gd name="connsiteY13" fmla="*/ 410527 h 790575"/>
                <a:gd name="connsiteX14" fmla="*/ 461010 w 828675"/>
                <a:gd name="connsiteY14" fmla="*/ 427672 h 790575"/>
                <a:gd name="connsiteX15" fmla="*/ 490538 w 828675"/>
                <a:gd name="connsiteY15" fmla="*/ 413385 h 790575"/>
                <a:gd name="connsiteX16" fmla="*/ 609600 w 828675"/>
                <a:gd name="connsiteY16" fmla="*/ 468630 h 790575"/>
                <a:gd name="connsiteX17" fmla="*/ 657225 w 828675"/>
                <a:gd name="connsiteY17" fmla="*/ 671513 h 790575"/>
                <a:gd name="connsiteX18" fmla="*/ 692467 w 828675"/>
                <a:gd name="connsiteY18" fmla="*/ 791527 h 790575"/>
                <a:gd name="connsiteX19" fmla="*/ 738188 w 828675"/>
                <a:gd name="connsiteY19" fmla="*/ 574357 h 790575"/>
                <a:gd name="connsiteX20" fmla="*/ 725805 w 828675"/>
                <a:gd name="connsiteY20" fmla="*/ 499110 h 790575"/>
                <a:gd name="connsiteX21" fmla="*/ 782002 w 828675"/>
                <a:gd name="connsiteY21" fmla="*/ 40100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675" h="790575">
                  <a:moveTo>
                    <a:pt x="782002" y="401002"/>
                  </a:moveTo>
                  <a:cubicBezTo>
                    <a:pt x="800100" y="386715"/>
                    <a:pt x="833438" y="382905"/>
                    <a:pt x="836295" y="360997"/>
                  </a:cubicBezTo>
                  <a:cubicBezTo>
                    <a:pt x="839152" y="339090"/>
                    <a:pt x="822960" y="315277"/>
                    <a:pt x="814388" y="291465"/>
                  </a:cubicBezTo>
                  <a:cubicBezTo>
                    <a:pt x="797242" y="240982"/>
                    <a:pt x="771525" y="196215"/>
                    <a:pt x="729615" y="162877"/>
                  </a:cubicBezTo>
                  <a:cubicBezTo>
                    <a:pt x="687705" y="128588"/>
                    <a:pt x="636270" y="122872"/>
                    <a:pt x="584835" y="117157"/>
                  </a:cubicBezTo>
                  <a:cubicBezTo>
                    <a:pt x="534352" y="110490"/>
                    <a:pt x="485775" y="100965"/>
                    <a:pt x="454342" y="55245"/>
                  </a:cubicBezTo>
                  <a:cubicBezTo>
                    <a:pt x="442913" y="38100"/>
                    <a:pt x="432435" y="20002"/>
                    <a:pt x="420052" y="0"/>
                  </a:cubicBezTo>
                  <a:cubicBezTo>
                    <a:pt x="386715" y="68580"/>
                    <a:pt x="339090" y="120015"/>
                    <a:pt x="272415" y="151447"/>
                  </a:cubicBezTo>
                  <a:cubicBezTo>
                    <a:pt x="226695" y="173355"/>
                    <a:pt x="180022" y="194310"/>
                    <a:pt x="126682" y="168592"/>
                  </a:cubicBezTo>
                  <a:cubicBezTo>
                    <a:pt x="95250" y="153352"/>
                    <a:pt x="77152" y="160972"/>
                    <a:pt x="60007" y="191452"/>
                  </a:cubicBezTo>
                  <a:cubicBezTo>
                    <a:pt x="35242" y="235267"/>
                    <a:pt x="22860" y="284797"/>
                    <a:pt x="0" y="334327"/>
                  </a:cubicBezTo>
                  <a:cubicBezTo>
                    <a:pt x="11430" y="330517"/>
                    <a:pt x="17145" y="328613"/>
                    <a:pt x="23813" y="325755"/>
                  </a:cubicBezTo>
                  <a:cubicBezTo>
                    <a:pt x="106680" y="296227"/>
                    <a:pt x="181927" y="303847"/>
                    <a:pt x="248602" y="366713"/>
                  </a:cubicBezTo>
                  <a:cubicBezTo>
                    <a:pt x="264795" y="382905"/>
                    <a:pt x="283845" y="397192"/>
                    <a:pt x="301942" y="410527"/>
                  </a:cubicBezTo>
                  <a:cubicBezTo>
                    <a:pt x="351472" y="448627"/>
                    <a:pt x="404813" y="452438"/>
                    <a:pt x="461010" y="427672"/>
                  </a:cubicBezTo>
                  <a:cubicBezTo>
                    <a:pt x="470535" y="422910"/>
                    <a:pt x="481013" y="418147"/>
                    <a:pt x="490538" y="413385"/>
                  </a:cubicBezTo>
                  <a:cubicBezTo>
                    <a:pt x="561022" y="380047"/>
                    <a:pt x="589597" y="392430"/>
                    <a:pt x="609600" y="468630"/>
                  </a:cubicBezTo>
                  <a:cubicBezTo>
                    <a:pt x="626745" y="536257"/>
                    <a:pt x="641032" y="603885"/>
                    <a:pt x="657225" y="671513"/>
                  </a:cubicBezTo>
                  <a:cubicBezTo>
                    <a:pt x="666750" y="712470"/>
                    <a:pt x="676275" y="752475"/>
                    <a:pt x="692467" y="791527"/>
                  </a:cubicBezTo>
                  <a:cubicBezTo>
                    <a:pt x="763905" y="727710"/>
                    <a:pt x="762952" y="651510"/>
                    <a:pt x="738188" y="574357"/>
                  </a:cubicBezTo>
                  <a:cubicBezTo>
                    <a:pt x="730567" y="549592"/>
                    <a:pt x="724852" y="522922"/>
                    <a:pt x="725805" y="499110"/>
                  </a:cubicBezTo>
                  <a:cubicBezTo>
                    <a:pt x="727710" y="459105"/>
                    <a:pt x="748665" y="425767"/>
                    <a:pt x="782002" y="4010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9D541D-C770-45F8-AE99-133A0130A052}"/>
                </a:ext>
              </a:extLst>
            </p:cNvPr>
            <p:cNvSpPr/>
            <p:nvPr/>
          </p:nvSpPr>
          <p:spPr>
            <a:xfrm>
              <a:off x="6374139" y="3724976"/>
              <a:ext cx="885825" cy="1162050"/>
            </a:xfrm>
            <a:custGeom>
              <a:avLst/>
              <a:gdLst>
                <a:gd name="connsiteX0" fmla="*/ 877055 w 885825"/>
                <a:gd name="connsiteY0" fmla="*/ 91833 h 1162050"/>
                <a:gd name="connsiteX1" fmla="*/ 870388 w 885825"/>
                <a:gd name="connsiteY1" fmla="*/ 76593 h 1162050"/>
                <a:gd name="connsiteX2" fmla="*/ 743705 w 885825"/>
                <a:gd name="connsiteY2" fmla="*/ 3251 h 1162050"/>
                <a:gd name="connsiteX3" fmla="*/ 596068 w 885825"/>
                <a:gd name="connsiteY3" fmla="*/ 47066 h 1162050"/>
                <a:gd name="connsiteX4" fmla="*/ 374136 w 885825"/>
                <a:gd name="connsiteY4" fmla="*/ 114693 h 1162050"/>
                <a:gd name="connsiteX5" fmla="*/ 353180 w 885825"/>
                <a:gd name="connsiteY5" fmla="*/ 138506 h 1162050"/>
                <a:gd name="connsiteX6" fmla="*/ 370326 w 885825"/>
                <a:gd name="connsiteY6" fmla="*/ 315671 h 1162050"/>
                <a:gd name="connsiteX7" fmla="*/ 312223 w 885825"/>
                <a:gd name="connsiteY7" fmla="*/ 422351 h 1162050"/>
                <a:gd name="connsiteX8" fmla="*/ 230308 w 885825"/>
                <a:gd name="connsiteY8" fmla="*/ 465213 h 1162050"/>
                <a:gd name="connsiteX9" fmla="*/ 139821 w 885825"/>
                <a:gd name="connsiteY9" fmla="*/ 508076 h 1162050"/>
                <a:gd name="connsiteX10" fmla="*/ 82671 w 885825"/>
                <a:gd name="connsiteY10" fmla="*/ 644283 h 1162050"/>
                <a:gd name="connsiteX11" fmla="*/ 96958 w 885825"/>
                <a:gd name="connsiteY11" fmla="*/ 764298 h 1162050"/>
                <a:gd name="connsiteX12" fmla="*/ 25521 w 885825"/>
                <a:gd name="connsiteY12" fmla="*/ 930986 h 1162050"/>
                <a:gd name="connsiteX13" fmla="*/ 30283 w 885825"/>
                <a:gd name="connsiteY13" fmla="*/ 1067193 h 1162050"/>
                <a:gd name="connsiteX14" fmla="*/ 161728 w 885825"/>
                <a:gd name="connsiteY14" fmla="*/ 1164348 h 1162050"/>
                <a:gd name="connsiteX15" fmla="*/ 183636 w 885825"/>
                <a:gd name="connsiteY15" fmla="*/ 1162443 h 1162050"/>
                <a:gd name="connsiteX16" fmla="*/ 222688 w 885825"/>
                <a:gd name="connsiteY16" fmla="*/ 1133868 h 1162050"/>
                <a:gd name="connsiteX17" fmla="*/ 408426 w 885825"/>
                <a:gd name="connsiteY17" fmla="*/ 1007186 h 1162050"/>
                <a:gd name="connsiteX18" fmla="*/ 690366 w 885825"/>
                <a:gd name="connsiteY18" fmla="*/ 749058 h 1162050"/>
                <a:gd name="connsiteX19" fmla="*/ 728466 w 885825"/>
                <a:gd name="connsiteY19" fmla="*/ 706196 h 1162050"/>
                <a:gd name="connsiteX20" fmla="*/ 808476 w 885825"/>
                <a:gd name="connsiteY20" fmla="*/ 553796 h 1162050"/>
                <a:gd name="connsiteX21" fmla="*/ 810380 w 885825"/>
                <a:gd name="connsiteY21" fmla="*/ 510933 h 1162050"/>
                <a:gd name="connsiteX22" fmla="*/ 846576 w 885825"/>
                <a:gd name="connsiteY22" fmla="*/ 371868 h 1162050"/>
                <a:gd name="connsiteX23" fmla="*/ 887533 w 885825"/>
                <a:gd name="connsiteY23" fmla="*/ 226136 h 1162050"/>
                <a:gd name="connsiteX24" fmla="*/ 877055 w 885825"/>
                <a:gd name="connsiteY24" fmla="*/ 91833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5825" h="1162050">
                  <a:moveTo>
                    <a:pt x="877055" y="91833"/>
                  </a:moveTo>
                  <a:cubicBezTo>
                    <a:pt x="877055" y="86118"/>
                    <a:pt x="875151" y="81356"/>
                    <a:pt x="870388" y="76593"/>
                  </a:cubicBezTo>
                  <a:cubicBezTo>
                    <a:pt x="835146" y="40398"/>
                    <a:pt x="791330" y="11823"/>
                    <a:pt x="743705" y="3251"/>
                  </a:cubicBezTo>
                  <a:cubicBezTo>
                    <a:pt x="696080" y="-6274"/>
                    <a:pt x="644646" y="4203"/>
                    <a:pt x="596068" y="47066"/>
                  </a:cubicBezTo>
                  <a:cubicBezTo>
                    <a:pt x="533203" y="102311"/>
                    <a:pt x="456051" y="119456"/>
                    <a:pt x="374136" y="114693"/>
                  </a:cubicBezTo>
                  <a:cubicBezTo>
                    <a:pt x="347466" y="112788"/>
                    <a:pt x="349371" y="111836"/>
                    <a:pt x="353180" y="138506"/>
                  </a:cubicBezTo>
                  <a:cubicBezTo>
                    <a:pt x="361753" y="197561"/>
                    <a:pt x="374136" y="255663"/>
                    <a:pt x="370326" y="315671"/>
                  </a:cubicBezTo>
                  <a:cubicBezTo>
                    <a:pt x="367468" y="361391"/>
                    <a:pt x="348418" y="396633"/>
                    <a:pt x="312223" y="422351"/>
                  </a:cubicBezTo>
                  <a:cubicBezTo>
                    <a:pt x="287458" y="440448"/>
                    <a:pt x="258883" y="453783"/>
                    <a:pt x="230308" y="465213"/>
                  </a:cubicBezTo>
                  <a:cubicBezTo>
                    <a:pt x="199828" y="477596"/>
                    <a:pt x="168396" y="490931"/>
                    <a:pt x="139821" y="508076"/>
                  </a:cubicBezTo>
                  <a:cubicBezTo>
                    <a:pt x="77908" y="544271"/>
                    <a:pt x="65526" y="574751"/>
                    <a:pt x="82671" y="644283"/>
                  </a:cubicBezTo>
                  <a:cubicBezTo>
                    <a:pt x="92196" y="683336"/>
                    <a:pt x="101721" y="722388"/>
                    <a:pt x="96958" y="764298"/>
                  </a:cubicBezTo>
                  <a:cubicBezTo>
                    <a:pt x="89338" y="827163"/>
                    <a:pt x="60763" y="880503"/>
                    <a:pt x="25521" y="930986"/>
                  </a:cubicBezTo>
                  <a:cubicBezTo>
                    <a:pt x="-9722" y="982421"/>
                    <a:pt x="-8770" y="1018616"/>
                    <a:pt x="30283" y="1067193"/>
                  </a:cubicBezTo>
                  <a:cubicBezTo>
                    <a:pt x="65526" y="1111008"/>
                    <a:pt x="113151" y="1138631"/>
                    <a:pt x="161728" y="1164348"/>
                  </a:cubicBezTo>
                  <a:cubicBezTo>
                    <a:pt x="169348" y="1169111"/>
                    <a:pt x="176968" y="1168158"/>
                    <a:pt x="183636" y="1162443"/>
                  </a:cubicBezTo>
                  <a:cubicBezTo>
                    <a:pt x="196971" y="1152918"/>
                    <a:pt x="211258" y="1144346"/>
                    <a:pt x="222688" y="1133868"/>
                  </a:cubicBezTo>
                  <a:cubicBezTo>
                    <a:pt x="278886" y="1082433"/>
                    <a:pt x="339846" y="1039571"/>
                    <a:pt x="408426" y="1007186"/>
                  </a:cubicBezTo>
                  <a:cubicBezTo>
                    <a:pt x="529393" y="950036"/>
                    <a:pt x="619880" y="859548"/>
                    <a:pt x="690366" y="749058"/>
                  </a:cubicBezTo>
                  <a:cubicBezTo>
                    <a:pt x="700843" y="731913"/>
                    <a:pt x="713226" y="717626"/>
                    <a:pt x="728466" y="706196"/>
                  </a:cubicBezTo>
                  <a:cubicBezTo>
                    <a:pt x="779901" y="668096"/>
                    <a:pt x="812286" y="620471"/>
                    <a:pt x="808476" y="553796"/>
                  </a:cubicBezTo>
                  <a:cubicBezTo>
                    <a:pt x="807523" y="539508"/>
                    <a:pt x="810380" y="525221"/>
                    <a:pt x="810380" y="510933"/>
                  </a:cubicBezTo>
                  <a:cubicBezTo>
                    <a:pt x="811333" y="461403"/>
                    <a:pt x="820858" y="415683"/>
                    <a:pt x="846576" y="371868"/>
                  </a:cubicBezTo>
                  <a:cubicBezTo>
                    <a:pt x="872293" y="327101"/>
                    <a:pt x="889438" y="278523"/>
                    <a:pt x="887533" y="226136"/>
                  </a:cubicBezTo>
                  <a:cubicBezTo>
                    <a:pt x="890391" y="179463"/>
                    <a:pt x="874198" y="136601"/>
                    <a:pt x="877055" y="9183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FDE2A0-23A2-4039-9881-70E951B7A194}"/>
                </a:ext>
              </a:extLst>
            </p:cNvPr>
            <p:cNvSpPr/>
            <p:nvPr/>
          </p:nvSpPr>
          <p:spPr>
            <a:xfrm>
              <a:off x="6044708" y="2341405"/>
              <a:ext cx="1733550" cy="1285875"/>
            </a:xfrm>
            <a:custGeom>
              <a:avLst/>
              <a:gdLst>
                <a:gd name="connsiteX0" fmla="*/ 1642109 w 1733550"/>
                <a:gd name="connsiteY0" fmla="*/ 857136 h 1285875"/>
                <a:gd name="connsiteX1" fmla="*/ 1514475 w 1733550"/>
                <a:gd name="connsiteY1" fmla="*/ 796176 h 1285875"/>
                <a:gd name="connsiteX2" fmla="*/ 1399222 w 1733550"/>
                <a:gd name="connsiteY2" fmla="*/ 652348 h 1285875"/>
                <a:gd name="connsiteX3" fmla="*/ 1393507 w 1733550"/>
                <a:gd name="connsiteY3" fmla="*/ 585673 h 1285875"/>
                <a:gd name="connsiteX4" fmla="*/ 1388744 w 1733550"/>
                <a:gd name="connsiteY4" fmla="*/ 409461 h 1285875"/>
                <a:gd name="connsiteX5" fmla="*/ 1204913 w 1733550"/>
                <a:gd name="connsiteY5" fmla="*/ 259918 h 1285875"/>
                <a:gd name="connsiteX6" fmla="*/ 1030605 w 1733550"/>
                <a:gd name="connsiteY6" fmla="*/ 283731 h 1285875"/>
                <a:gd name="connsiteX7" fmla="*/ 923925 w 1733550"/>
                <a:gd name="connsiteY7" fmla="*/ 254203 h 1285875"/>
                <a:gd name="connsiteX8" fmla="*/ 838200 w 1733550"/>
                <a:gd name="connsiteY8" fmla="*/ 137046 h 1285875"/>
                <a:gd name="connsiteX9" fmla="*/ 788669 w 1733550"/>
                <a:gd name="connsiteY9" fmla="*/ 56083 h 1285875"/>
                <a:gd name="connsiteX10" fmla="*/ 647700 w 1733550"/>
                <a:gd name="connsiteY10" fmla="*/ 3696 h 1285875"/>
                <a:gd name="connsiteX11" fmla="*/ 239077 w 1733550"/>
                <a:gd name="connsiteY11" fmla="*/ 161811 h 1285875"/>
                <a:gd name="connsiteX12" fmla="*/ 20002 w 1733550"/>
                <a:gd name="connsiteY12" fmla="*/ 312306 h 1285875"/>
                <a:gd name="connsiteX13" fmla="*/ 0 w 1733550"/>
                <a:gd name="connsiteY13" fmla="*/ 337071 h 1285875"/>
                <a:gd name="connsiteX14" fmla="*/ 32384 w 1733550"/>
                <a:gd name="connsiteY14" fmla="*/ 338976 h 1285875"/>
                <a:gd name="connsiteX15" fmla="*/ 228600 w 1733550"/>
                <a:gd name="connsiteY15" fmla="*/ 327546 h 1285875"/>
                <a:gd name="connsiteX16" fmla="*/ 340042 w 1733550"/>
                <a:gd name="connsiteY16" fmla="*/ 324688 h 1285875"/>
                <a:gd name="connsiteX17" fmla="*/ 446722 w 1733550"/>
                <a:gd name="connsiteY17" fmla="*/ 300876 h 1285875"/>
                <a:gd name="connsiteX18" fmla="*/ 610552 w 1733550"/>
                <a:gd name="connsiteY18" fmla="*/ 253251 h 1285875"/>
                <a:gd name="connsiteX19" fmla="*/ 759142 w 1733550"/>
                <a:gd name="connsiteY19" fmla="*/ 169431 h 1285875"/>
                <a:gd name="connsiteX20" fmla="*/ 762000 w 1733550"/>
                <a:gd name="connsiteY20" fmla="*/ 172288 h 1285875"/>
                <a:gd name="connsiteX21" fmla="*/ 748665 w 1733550"/>
                <a:gd name="connsiteY21" fmla="*/ 196101 h 1285875"/>
                <a:gd name="connsiteX22" fmla="*/ 552450 w 1733550"/>
                <a:gd name="connsiteY22" fmla="*/ 337071 h 1285875"/>
                <a:gd name="connsiteX23" fmla="*/ 401002 w 1733550"/>
                <a:gd name="connsiteY23" fmla="*/ 382791 h 1285875"/>
                <a:gd name="connsiteX24" fmla="*/ 473392 w 1733550"/>
                <a:gd name="connsiteY24" fmla="*/ 424701 h 1285875"/>
                <a:gd name="connsiteX25" fmla="*/ 581977 w 1733550"/>
                <a:gd name="connsiteY25" fmla="*/ 429463 h 1285875"/>
                <a:gd name="connsiteX26" fmla="*/ 719138 w 1733550"/>
                <a:gd name="connsiteY26" fmla="*/ 474231 h 1285875"/>
                <a:gd name="connsiteX27" fmla="*/ 800100 w 1733550"/>
                <a:gd name="connsiteY27" fmla="*/ 534238 h 1285875"/>
                <a:gd name="connsiteX28" fmla="*/ 962977 w 1733550"/>
                <a:gd name="connsiteY28" fmla="*/ 655206 h 1285875"/>
                <a:gd name="connsiteX29" fmla="*/ 1002982 w 1733550"/>
                <a:gd name="connsiteY29" fmla="*/ 720928 h 1285875"/>
                <a:gd name="connsiteX30" fmla="*/ 1012507 w 1733550"/>
                <a:gd name="connsiteY30" fmla="*/ 767601 h 1285875"/>
                <a:gd name="connsiteX31" fmla="*/ 1104900 w 1733550"/>
                <a:gd name="connsiteY31" fmla="*/ 883806 h 1285875"/>
                <a:gd name="connsiteX32" fmla="*/ 1089659 w 1733550"/>
                <a:gd name="connsiteY32" fmla="*/ 671398 h 1285875"/>
                <a:gd name="connsiteX33" fmla="*/ 1159192 w 1733550"/>
                <a:gd name="connsiteY33" fmla="*/ 478041 h 1285875"/>
                <a:gd name="connsiteX34" fmla="*/ 1156334 w 1733550"/>
                <a:gd name="connsiteY34" fmla="*/ 770458 h 1285875"/>
                <a:gd name="connsiteX35" fmla="*/ 1332547 w 1733550"/>
                <a:gd name="connsiteY35" fmla="*/ 528523 h 1285875"/>
                <a:gd name="connsiteX36" fmla="*/ 1335405 w 1733550"/>
                <a:gd name="connsiteY36" fmla="*/ 539953 h 1285875"/>
                <a:gd name="connsiteX37" fmla="*/ 1180147 w 1733550"/>
                <a:gd name="connsiteY37" fmla="*/ 859041 h 1285875"/>
                <a:gd name="connsiteX38" fmla="*/ 1174432 w 1733550"/>
                <a:gd name="connsiteY38" fmla="*/ 878091 h 1285875"/>
                <a:gd name="connsiteX39" fmla="*/ 1185863 w 1733550"/>
                <a:gd name="connsiteY39" fmla="*/ 931431 h 1285875"/>
                <a:gd name="connsiteX40" fmla="*/ 1201102 w 1733550"/>
                <a:gd name="connsiteY40" fmla="*/ 1076211 h 1285875"/>
                <a:gd name="connsiteX41" fmla="*/ 1221105 w 1733550"/>
                <a:gd name="connsiteY41" fmla="*/ 1176223 h 1285875"/>
                <a:gd name="connsiteX42" fmla="*/ 1283017 w 1733550"/>
                <a:gd name="connsiteY42" fmla="*/ 1266711 h 1285875"/>
                <a:gd name="connsiteX43" fmla="*/ 1299209 w 1733550"/>
                <a:gd name="connsiteY43" fmla="*/ 1273378 h 1285875"/>
                <a:gd name="connsiteX44" fmla="*/ 1352550 w 1733550"/>
                <a:gd name="connsiteY44" fmla="*/ 1265758 h 1285875"/>
                <a:gd name="connsiteX45" fmla="*/ 1599247 w 1733550"/>
                <a:gd name="connsiteY45" fmla="*/ 1281951 h 1285875"/>
                <a:gd name="connsiteX46" fmla="*/ 1669732 w 1733550"/>
                <a:gd name="connsiteY46" fmla="*/ 1261948 h 1285875"/>
                <a:gd name="connsiteX47" fmla="*/ 1719263 w 1733550"/>
                <a:gd name="connsiteY47" fmla="*/ 1184796 h 1285875"/>
                <a:gd name="connsiteX48" fmla="*/ 1713547 w 1733550"/>
                <a:gd name="connsiteY48" fmla="*/ 940003 h 1285875"/>
                <a:gd name="connsiteX49" fmla="*/ 1642109 w 1733550"/>
                <a:gd name="connsiteY49" fmla="*/ 857136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33550" h="1285875">
                  <a:moveTo>
                    <a:pt x="1642109" y="857136"/>
                  </a:moveTo>
                  <a:cubicBezTo>
                    <a:pt x="1602105" y="832371"/>
                    <a:pt x="1559242" y="812368"/>
                    <a:pt x="1514475" y="796176"/>
                  </a:cubicBezTo>
                  <a:cubicBezTo>
                    <a:pt x="1445894" y="772363"/>
                    <a:pt x="1411605" y="720928"/>
                    <a:pt x="1399222" y="652348"/>
                  </a:cubicBezTo>
                  <a:cubicBezTo>
                    <a:pt x="1395413" y="630441"/>
                    <a:pt x="1394459" y="607581"/>
                    <a:pt x="1393507" y="585673"/>
                  </a:cubicBezTo>
                  <a:cubicBezTo>
                    <a:pt x="1391602" y="526618"/>
                    <a:pt x="1395413" y="468516"/>
                    <a:pt x="1388744" y="409461"/>
                  </a:cubicBezTo>
                  <a:cubicBezTo>
                    <a:pt x="1375409" y="298971"/>
                    <a:pt x="1323975" y="242773"/>
                    <a:pt x="1204913" y="259918"/>
                  </a:cubicBezTo>
                  <a:cubicBezTo>
                    <a:pt x="1146809" y="268491"/>
                    <a:pt x="1089659" y="279921"/>
                    <a:pt x="1030605" y="283731"/>
                  </a:cubicBezTo>
                  <a:cubicBezTo>
                    <a:pt x="992505" y="286588"/>
                    <a:pt x="954405" y="280873"/>
                    <a:pt x="923925" y="254203"/>
                  </a:cubicBezTo>
                  <a:cubicBezTo>
                    <a:pt x="886777" y="221818"/>
                    <a:pt x="859155" y="181813"/>
                    <a:pt x="838200" y="137046"/>
                  </a:cubicBezTo>
                  <a:cubicBezTo>
                    <a:pt x="824865" y="108471"/>
                    <a:pt x="808672" y="80848"/>
                    <a:pt x="788669" y="56083"/>
                  </a:cubicBezTo>
                  <a:cubicBezTo>
                    <a:pt x="752475" y="10363"/>
                    <a:pt x="705802" y="-8687"/>
                    <a:pt x="647700" y="3696"/>
                  </a:cubicBezTo>
                  <a:cubicBezTo>
                    <a:pt x="503872" y="35128"/>
                    <a:pt x="369569" y="93231"/>
                    <a:pt x="239077" y="161811"/>
                  </a:cubicBezTo>
                  <a:cubicBezTo>
                    <a:pt x="160019" y="203721"/>
                    <a:pt x="85725" y="251346"/>
                    <a:pt x="20002" y="312306"/>
                  </a:cubicBezTo>
                  <a:cubicBezTo>
                    <a:pt x="13334" y="318973"/>
                    <a:pt x="4763" y="325641"/>
                    <a:pt x="0" y="337071"/>
                  </a:cubicBezTo>
                  <a:cubicBezTo>
                    <a:pt x="12382" y="338023"/>
                    <a:pt x="21907" y="338023"/>
                    <a:pt x="32384" y="338976"/>
                  </a:cubicBezTo>
                  <a:cubicBezTo>
                    <a:pt x="98107" y="342786"/>
                    <a:pt x="162877" y="332308"/>
                    <a:pt x="228600" y="327546"/>
                  </a:cubicBezTo>
                  <a:cubicBezTo>
                    <a:pt x="265747" y="324688"/>
                    <a:pt x="302894" y="334213"/>
                    <a:pt x="340042" y="324688"/>
                  </a:cubicBezTo>
                  <a:cubicBezTo>
                    <a:pt x="375284" y="315163"/>
                    <a:pt x="411480" y="308496"/>
                    <a:pt x="446722" y="300876"/>
                  </a:cubicBezTo>
                  <a:cubicBezTo>
                    <a:pt x="501967" y="287541"/>
                    <a:pt x="558165" y="273253"/>
                    <a:pt x="610552" y="253251"/>
                  </a:cubicBezTo>
                  <a:lnTo>
                    <a:pt x="759142" y="169431"/>
                  </a:lnTo>
                  <a:lnTo>
                    <a:pt x="762000" y="172288"/>
                  </a:lnTo>
                  <a:lnTo>
                    <a:pt x="748665" y="196101"/>
                  </a:lnTo>
                  <a:cubicBezTo>
                    <a:pt x="700088" y="265633"/>
                    <a:pt x="629602" y="305638"/>
                    <a:pt x="552450" y="337071"/>
                  </a:cubicBezTo>
                  <a:cubicBezTo>
                    <a:pt x="504825" y="357073"/>
                    <a:pt x="454342" y="370408"/>
                    <a:pt x="401002" y="382791"/>
                  </a:cubicBezTo>
                  <a:cubicBezTo>
                    <a:pt x="422909" y="404698"/>
                    <a:pt x="445769" y="418986"/>
                    <a:pt x="473392" y="424701"/>
                  </a:cubicBezTo>
                  <a:cubicBezTo>
                    <a:pt x="509588" y="432321"/>
                    <a:pt x="545782" y="430416"/>
                    <a:pt x="581977" y="429463"/>
                  </a:cubicBezTo>
                  <a:cubicBezTo>
                    <a:pt x="632459" y="429463"/>
                    <a:pt x="678180" y="443751"/>
                    <a:pt x="719138" y="474231"/>
                  </a:cubicBezTo>
                  <a:cubicBezTo>
                    <a:pt x="745807" y="494233"/>
                    <a:pt x="773430" y="513283"/>
                    <a:pt x="800100" y="534238"/>
                  </a:cubicBezTo>
                  <a:cubicBezTo>
                    <a:pt x="853440" y="576148"/>
                    <a:pt x="911542" y="610438"/>
                    <a:pt x="962977" y="655206"/>
                  </a:cubicBezTo>
                  <a:cubicBezTo>
                    <a:pt x="982980" y="673303"/>
                    <a:pt x="996315" y="695211"/>
                    <a:pt x="1002982" y="720928"/>
                  </a:cubicBezTo>
                  <a:cubicBezTo>
                    <a:pt x="1006792" y="736168"/>
                    <a:pt x="1009650" y="751408"/>
                    <a:pt x="1012507" y="767601"/>
                  </a:cubicBezTo>
                  <a:cubicBezTo>
                    <a:pt x="1022032" y="820941"/>
                    <a:pt x="1057275" y="854278"/>
                    <a:pt x="1104900" y="883806"/>
                  </a:cubicBezTo>
                  <a:cubicBezTo>
                    <a:pt x="1091565" y="810463"/>
                    <a:pt x="1083944" y="741883"/>
                    <a:pt x="1089659" y="671398"/>
                  </a:cubicBezTo>
                  <a:cubicBezTo>
                    <a:pt x="1095375" y="600913"/>
                    <a:pt x="1110615" y="534238"/>
                    <a:pt x="1159192" y="478041"/>
                  </a:cubicBezTo>
                  <a:cubicBezTo>
                    <a:pt x="1134427" y="575196"/>
                    <a:pt x="1140142" y="671398"/>
                    <a:pt x="1156334" y="770458"/>
                  </a:cubicBezTo>
                  <a:cubicBezTo>
                    <a:pt x="1226819" y="697116"/>
                    <a:pt x="1288732" y="619963"/>
                    <a:pt x="1332547" y="528523"/>
                  </a:cubicBezTo>
                  <a:cubicBezTo>
                    <a:pt x="1335405" y="534238"/>
                    <a:pt x="1335405" y="537096"/>
                    <a:pt x="1335405" y="539953"/>
                  </a:cubicBezTo>
                  <a:cubicBezTo>
                    <a:pt x="1309688" y="659016"/>
                    <a:pt x="1270634" y="771411"/>
                    <a:pt x="1180147" y="859041"/>
                  </a:cubicBezTo>
                  <a:cubicBezTo>
                    <a:pt x="1174432" y="864756"/>
                    <a:pt x="1172527" y="870471"/>
                    <a:pt x="1174432" y="878091"/>
                  </a:cubicBezTo>
                  <a:cubicBezTo>
                    <a:pt x="1177290" y="896188"/>
                    <a:pt x="1181100" y="913333"/>
                    <a:pt x="1185863" y="931431"/>
                  </a:cubicBezTo>
                  <a:cubicBezTo>
                    <a:pt x="1197292" y="979056"/>
                    <a:pt x="1212532" y="1025728"/>
                    <a:pt x="1201102" y="1076211"/>
                  </a:cubicBezTo>
                  <a:cubicBezTo>
                    <a:pt x="1192530" y="1112406"/>
                    <a:pt x="1202055" y="1145743"/>
                    <a:pt x="1221105" y="1176223"/>
                  </a:cubicBezTo>
                  <a:cubicBezTo>
                    <a:pt x="1240155" y="1206703"/>
                    <a:pt x="1262063" y="1236231"/>
                    <a:pt x="1283017" y="1266711"/>
                  </a:cubicBezTo>
                  <a:cubicBezTo>
                    <a:pt x="1287780" y="1272426"/>
                    <a:pt x="1291590" y="1274331"/>
                    <a:pt x="1299209" y="1273378"/>
                  </a:cubicBezTo>
                  <a:cubicBezTo>
                    <a:pt x="1316355" y="1270521"/>
                    <a:pt x="1334452" y="1267663"/>
                    <a:pt x="1352550" y="1265758"/>
                  </a:cubicBezTo>
                  <a:cubicBezTo>
                    <a:pt x="1435417" y="1256233"/>
                    <a:pt x="1519238" y="1252423"/>
                    <a:pt x="1599247" y="1281951"/>
                  </a:cubicBezTo>
                  <a:cubicBezTo>
                    <a:pt x="1632584" y="1294333"/>
                    <a:pt x="1650682" y="1286713"/>
                    <a:pt x="1669732" y="1261948"/>
                  </a:cubicBezTo>
                  <a:cubicBezTo>
                    <a:pt x="1687830" y="1237183"/>
                    <a:pt x="1707832" y="1214323"/>
                    <a:pt x="1719263" y="1184796"/>
                  </a:cubicBezTo>
                  <a:cubicBezTo>
                    <a:pt x="1751647" y="1101928"/>
                    <a:pt x="1748790" y="1020013"/>
                    <a:pt x="1713547" y="940003"/>
                  </a:cubicBezTo>
                  <a:cubicBezTo>
                    <a:pt x="1700213" y="904761"/>
                    <a:pt x="1674494" y="877138"/>
                    <a:pt x="1642109" y="8571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C94D2B2-11A5-417D-9B2A-4D6C4B2F4CFF}"/>
                </a:ext>
              </a:extLst>
            </p:cNvPr>
            <p:cNvSpPr/>
            <p:nvPr/>
          </p:nvSpPr>
          <p:spPr>
            <a:xfrm>
              <a:off x="4483745" y="3205685"/>
              <a:ext cx="600075" cy="1609725"/>
            </a:xfrm>
            <a:custGeom>
              <a:avLst/>
              <a:gdLst>
                <a:gd name="connsiteX0" fmla="*/ 390327 w 600075"/>
                <a:gd name="connsiteY0" fmla="*/ 393698 h 1609725"/>
                <a:gd name="connsiteX1" fmla="*/ 454144 w 600075"/>
                <a:gd name="connsiteY1" fmla="*/ 460373 h 1609725"/>
                <a:gd name="connsiteX2" fmla="*/ 496054 w 600075"/>
                <a:gd name="connsiteY2" fmla="*/ 321309 h 1609725"/>
                <a:gd name="connsiteX3" fmla="*/ 600829 w 600075"/>
                <a:gd name="connsiteY3" fmla="*/ 81278 h 1609725"/>
                <a:gd name="connsiteX4" fmla="*/ 340797 w 600075"/>
                <a:gd name="connsiteY4" fmla="*/ 6983 h 1609725"/>
                <a:gd name="connsiteX5" fmla="*/ 57904 w 600075"/>
                <a:gd name="connsiteY5" fmla="*/ 117473 h 1609725"/>
                <a:gd name="connsiteX6" fmla="*/ 38854 w 600075"/>
                <a:gd name="connsiteY6" fmla="*/ 408938 h 1609725"/>
                <a:gd name="connsiteX7" fmla="*/ 102672 w 600075"/>
                <a:gd name="connsiteY7" fmla="*/ 491806 h 1609725"/>
                <a:gd name="connsiteX8" fmla="*/ 138867 w 600075"/>
                <a:gd name="connsiteY8" fmla="*/ 719453 h 1609725"/>
                <a:gd name="connsiteX9" fmla="*/ 90289 w 600075"/>
                <a:gd name="connsiteY9" fmla="*/ 820419 h 1609725"/>
                <a:gd name="connsiteX10" fmla="*/ 34092 w 600075"/>
                <a:gd name="connsiteY10" fmla="*/ 956626 h 1609725"/>
                <a:gd name="connsiteX11" fmla="*/ 112197 w 600075"/>
                <a:gd name="connsiteY11" fmla="*/ 1119504 h 1609725"/>
                <a:gd name="connsiteX12" fmla="*/ 156012 w 600075"/>
                <a:gd name="connsiteY12" fmla="*/ 1137601 h 1609725"/>
                <a:gd name="connsiteX13" fmla="*/ 300792 w 600075"/>
                <a:gd name="connsiteY13" fmla="*/ 1189988 h 1609725"/>
                <a:gd name="connsiteX14" fmla="*/ 407472 w 600075"/>
                <a:gd name="connsiteY14" fmla="*/ 1322386 h 1609725"/>
                <a:gd name="connsiteX15" fmla="*/ 413187 w 600075"/>
                <a:gd name="connsiteY15" fmla="*/ 1400491 h 1609725"/>
                <a:gd name="connsiteX16" fmla="*/ 421759 w 600075"/>
                <a:gd name="connsiteY16" fmla="*/ 1516696 h 1609725"/>
                <a:gd name="connsiteX17" fmla="*/ 491292 w 600075"/>
                <a:gd name="connsiteY17" fmla="*/ 1612898 h 1609725"/>
                <a:gd name="connsiteX18" fmla="*/ 502722 w 600075"/>
                <a:gd name="connsiteY18" fmla="*/ 1488121 h 1609725"/>
                <a:gd name="connsiteX19" fmla="*/ 591304 w 600075"/>
                <a:gd name="connsiteY19" fmla="*/ 1290001 h 1609725"/>
                <a:gd name="connsiteX20" fmla="*/ 596067 w 600075"/>
                <a:gd name="connsiteY20" fmla="*/ 1269998 h 1609725"/>
                <a:gd name="connsiteX21" fmla="*/ 524629 w 600075"/>
                <a:gd name="connsiteY21" fmla="*/ 1107121 h 1609725"/>
                <a:gd name="connsiteX22" fmla="*/ 466527 w 600075"/>
                <a:gd name="connsiteY22" fmla="*/ 921384 h 1609725"/>
                <a:gd name="connsiteX23" fmla="*/ 444619 w 600075"/>
                <a:gd name="connsiteY23" fmla="*/ 909953 h 1609725"/>
                <a:gd name="connsiteX24" fmla="*/ 183634 w 600075"/>
                <a:gd name="connsiteY24" fmla="*/ 937576 h 1609725"/>
                <a:gd name="connsiteX25" fmla="*/ 192207 w 600075"/>
                <a:gd name="connsiteY25" fmla="*/ 934719 h 1609725"/>
                <a:gd name="connsiteX26" fmla="*/ 428427 w 600075"/>
                <a:gd name="connsiteY26" fmla="*/ 846136 h 1609725"/>
                <a:gd name="connsiteX27" fmla="*/ 447477 w 600075"/>
                <a:gd name="connsiteY27" fmla="*/ 829944 h 1609725"/>
                <a:gd name="connsiteX28" fmla="*/ 480814 w 600075"/>
                <a:gd name="connsiteY28" fmla="*/ 743266 h 1609725"/>
                <a:gd name="connsiteX29" fmla="*/ 450334 w 600075"/>
                <a:gd name="connsiteY29" fmla="*/ 570863 h 1609725"/>
                <a:gd name="connsiteX30" fmla="*/ 334129 w 600075"/>
                <a:gd name="connsiteY30" fmla="*/ 429894 h 1609725"/>
                <a:gd name="connsiteX31" fmla="*/ 132199 w 600075"/>
                <a:gd name="connsiteY31" fmla="*/ 265111 h 1609725"/>
                <a:gd name="connsiteX32" fmla="*/ 108387 w 600075"/>
                <a:gd name="connsiteY32" fmla="*/ 248919 h 1609725"/>
                <a:gd name="connsiteX33" fmla="*/ 319842 w 600075"/>
                <a:gd name="connsiteY33" fmla="*/ 329881 h 1609725"/>
                <a:gd name="connsiteX34" fmla="*/ 273169 w 600075"/>
                <a:gd name="connsiteY34" fmla="*/ 122236 h 1609725"/>
                <a:gd name="connsiteX35" fmla="*/ 382707 w 600075"/>
                <a:gd name="connsiteY35" fmla="*/ 367981 h 1609725"/>
                <a:gd name="connsiteX36" fmla="*/ 390327 w 600075"/>
                <a:gd name="connsiteY36" fmla="*/ 393698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0075" h="1609725">
                  <a:moveTo>
                    <a:pt x="390327" y="393698"/>
                  </a:moveTo>
                  <a:cubicBezTo>
                    <a:pt x="411282" y="415606"/>
                    <a:pt x="431284" y="437513"/>
                    <a:pt x="454144" y="460373"/>
                  </a:cubicBezTo>
                  <a:cubicBezTo>
                    <a:pt x="474147" y="414653"/>
                    <a:pt x="483672" y="367981"/>
                    <a:pt x="496054" y="321309"/>
                  </a:cubicBezTo>
                  <a:cubicBezTo>
                    <a:pt x="519867" y="236536"/>
                    <a:pt x="531297" y="147001"/>
                    <a:pt x="600829" y="81278"/>
                  </a:cubicBezTo>
                  <a:cubicBezTo>
                    <a:pt x="515104" y="50798"/>
                    <a:pt x="428427" y="25081"/>
                    <a:pt x="340797" y="6983"/>
                  </a:cubicBezTo>
                  <a:cubicBezTo>
                    <a:pt x="223639" y="-16829"/>
                    <a:pt x="127437" y="20319"/>
                    <a:pt x="57904" y="117473"/>
                  </a:cubicBezTo>
                  <a:cubicBezTo>
                    <a:pt x="-198" y="200341"/>
                    <a:pt x="-27821" y="314641"/>
                    <a:pt x="38854" y="408938"/>
                  </a:cubicBezTo>
                  <a:cubicBezTo>
                    <a:pt x="58857" y="437513"/>
                    <a:pt x="77907" y="467041"/>
                    <a:pt x="102672" y="491806"/>
                  </a:cubicBezTo>
                  <a:cubicBezTo>
                    <a:pt x="169347" y="559434"/>
                    <a:pt x="175062" y="636586"/>
                    <a:pt x="138867" y="719453"/>
                  </a:cubicBezTo>
                  <a:cubicBezTo>
                    <a:pt x="123627" y="753744"/>
                    <a:pt x="107434" y="787081"/>
                    <a:pt x="90289" y="820419"/>
                  </a:cubicBezTo>
                  <a:cubicBezTo>
                    <a:pt x="68382" y="864234"/>
                    <a:pt x="44569" y="908048"/>
                    <a:pt x="34092" y="956626"/>
                  </a:cubicBezTo>
                  <a:cubicBezTo>
                    <a:pt x="16947" y="1033778"/>
                    <a:pt x="41712" y="1086166"/>
                    <a:pt x="112197" y="1119504"/>
                  </a:cubicBezTo>
                  <a:cubicBezTo>
                    <a:pt x="126484" y="1126171"/>
                    <a:pt x="140772" y="1132838"/>
                    <a:pt x="156012" y="1137601"/>
                  </a:cubicBezTo>
                  <a:cubicBezTo>
                    <a:pt x="203637" y="1155698"/>
                    <a:pt x="252214" y="1171891"/>
                    <a:pt x="300792" y="1189988"/>
                  </a:cubicBezTo>
                  <a:cubicBezTo>
                    <a:pt x="361752" y="1213801"/>
                    <a:pt x="395089" y="1259521"/>
                    <a:pt x="407472" y="1322386"/>
                  </a:cubicBezTo>
                  <a:cubicBezTo>
                    <a:pt x="412234" y="1348104"/>
                    <a:pt x="412234" y="1374773"/>
                    <a:pt x="413187" y="1400491"/>
                  </a:cubicBezTo>
                  <a:cubicBezTo>
                    <a:pt x="414139" y="1439544"/>
                    <a:pt x="413187" y="1478596"/>
                    <a:pt x="421759" y="1516696"/>
                  </a:cubicBezTo>
                  <a:cubicBezTo>
                    <a:pt x="430332" y="1557654"/>
                    <a:pt x="450334" y="1590991"/>
                    <a:pt x="491292" y="1612898"/>
                  </a:cubicBezTo>
                  <a:cubicBezTo>
                    <a:pt x="490339" y="1569084"/>
                    <a:pt x="495102" y="1528126"/>
                    <a:pt x="502722" y="1488121"/>
                  </a:cubicBezTo>
                  <a:cubicBezTo>
                    <a:pt x="517009" y="1414779"/>
                    <a:pt x="552252" y="1351913"/>
                    <a:pt x="591304" y="1290001"/>
                  </a:cubicBezTo>
                  <a:cubicBezTo>
                    <a:pt x="595115" y="1284286"/>
                    <a:pt x="605592" y="1278571"/>
                    <a:pt x="596067" y="1269998"/>
                  </a:cubicBezTo>
                  <a:cubicBezTo>
                    <a:pt x="548442" y="1226184"/>
                    <a:pt x="540822" y="1164271"/>
                    <a:pt x="524629" y="1107121"/>
                  </a:cubicBezTo>
                  <a:cubicBezTo>
                    <a:pt x="507484" y="1044256"/>
                    <a:pt x="491292" y="981391"/>
                    <a:pt x="466527" y="921384"/>
                  </a:cubicBezTo>
                  <a:cubicBezTo>
                    <a:pt x="461764" y="909953"/>
                    <a:pt x="457954" y="905191"/>
                    <a:pt x="444619" y="909953"/>
                  </a:cubicBezTo>
                  <a:cubicBezTo>
                    <a:pt x="360799" y="943291"/>
                    <a:pt x="272217" y="944244"/>
                    <a:pt x="183634" y="937576"/>
                  </a:cubicBezTo>
                  <a:cubicBezTo>
                    <a:pt x="186492" y="936623"/>
                    <a:pt x="189349" y="934719"/>
                    <a:pt x="192207" y="934719"/>
                  </a:cubicBezTo>
                  <a:cubicBezTo>
                    <a:pt x="276027" y="920431"/>
                    <a:pt x="354132" y="887094"/>
                    <a:pt x="428427" y="846136"/>
                  </a:cubicBezTo>
                  <a:cubicBezTo>
                    <a:pt x="435094" y="841373"/>
                    <a:pt x="445572" y="840421"/>
                    <a:pt x="447477" y="829944"/>
                  </a:cubicBezTo>
                  <a:cubicBezTo>
                    <a:pt x="454144" y="799463"/>
                    <a:pt x="471289" y="772794"/>
                    <a:pt x="480814" y="743266"/>
                  </a:cubicBezTo>
                  <a:cubicBezTo>
                    <a:pt x="500817" y="680401"/>
                    <a:pt x="482719" y="621346"/>
                    <a:pt x="450334" y="570863"/>
                  </a:cubicBezTo>
                  <a:cubicBezTo>
                    <a:pt x="417949" y="519428"/>
                    <a:pt x="373182" y="475613"/>
                    <a:pt x="334129" y="429894"/>
                  </a:cubicBezTo>
                  <a:cubicBezTo>
                    <a:pt x="276979" y="362266"/>
                    <a:pt x="209352" y="307973"/>
                    <a:pt x="132199" y="265111"/>
                  </a:cubicBezTo>
                  <a:cubicBezTo>
                    <a:pt x="124579" y="260348"/>
                    <a:pt x="113149" y="262253"/>
                    <a:pt x="108387" y="248919"/>
                  </a:cubicBezTo>
                  <a:cubicBezTo>
                    <a:pt x="188397" y="250823"/>
                    <a:pt x="255072" y="284161"/>
                    <a:pt x="319842" y="329881"/>
                  </a:cubicBezTo>
                  <a:cubicBezTo>
                    <a:pt x="315079" y="255586"/>
                    <a:pt x="300792" y="187959"/>
                    <a:pt x="273169" y="122236"/>
                  </a:cubicBezTo>
                  <a:cubicBezTo>
                    <a:pt x="333177" y="194626"/>
                    <a:pt x="375087" y="273684"/>
                    <a:pt x="382707" y="367981"/>
                  </a:cubicBezTo>
                  <a:cubicBezTo>
                    <a:pt x="383659" y="378459"/>
                    <a:pt x="383659" y="386078"/>
                    <a:pt x="390327" y="39369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52D9DE-A438-4366-A5BF-54A43524E082}"/>
                </a:ext>
              </a:extLst>
            </p:cNvPr>
            <p:cNvSpPr/>
            <p:nvPr/>
          </p:nvSpPr>
          <p:spPr>
            <a:xfrm>
              <a:off x="5043243" y="3905508"/>
              <a:ext cx="1409700" cy="1076325"/>
            </a:xfrm>
            <a:custGeom>
              <a:avLst/>
              <a:gdLst>
                <a:gd name="connsiteX0" fmla="*/ 1266031 w 1409700"/>
                <a:gd name="connsiteY0" fmla="*/ 846937 h 1076325"/>
                <a:gd name="connsiteX1" fmla="*/ 1197451 w 1409700"/>
                <a:gd name="connsiteY1" fmla="*/ 619289 h 1076325"/>
                <a:gd name="connsiteX2" fmla="*/ 1151731 w 1409700"/>
                <a:gd name="connsiteY2" fmla="*/ 458317 h 1076325"/>
                <a:gd name="connsiteX3" fmla="*/ 1071721 w 1409700"/>
                <a:gd name="connsiteY3" fmla="*/ 426884 h 1076325"/>
                <a:gd name="connsiteX4" fmla="*/ 948849 w 1409700"/>
                <a:gd name="connsiteY4" fmla="*/ 431647 h 1076325"/>
                <a:gd name="connsiteX5" fmla="*/ 853599 w 1409700"/>
                <a:gd name="connsiteY5" fmla="*/ 374497 h 1076325"/>
                <a:gd name="connsiteX6" fmla="*/ 765969 w 1409700"/>
                <a:gd name="connsiteY6" fmla="*/ 309727 h 1076325"/>
                <a:gd name="connsiteX7" fmla="*/ 667861 w 1409700"/>
                <a:gd name="connsiteY7" fmla="*/ 294487 h 1076325"/>
                <a:gd name="connsiteX8" fmla="*/ 535463 w 1409700"/>
                <a:gd name="connsiteY8" fmla="*/ 345922 h 1076325"/>
                <a:gd name="connsiteX9" fmla="*/ 415449 w 1409700"/>
                <a:gd name="connsiteY9" fmla="*/ 335444 h 1076325"/>
                <a:gd name="connsiteX10" fmla="*/ 339249 w 1409700"/>
                <a:gd name="connsiteY10" fmla="*/ 242099 h 1076325"/>
                <a:gd name="connsiteX11" fmla="*/ 292576 w 1409700"/>
                <a:gd name="connsiteY11" fmla="*/ 148754 h 1076325"/>
                <a:gd name="connsiteX12" fmla="*/ 123031 w 1409700"/>
                <a:gd name="connsiteY12" fmla="*/ 17309 h 1076325"/>
                <a:gd name="connsiteX13" fmla="*/ 30639 w 1409700"/>
                <a:gd name="connsiteY13" fmla="*/ 1117 h 1076325"/>
                <a:gd name="connsiteX14" fmla="*/ 15399 w 1409700"/>
                <a:gd name="connsiteY14" fmla="*/ 7784 h 1076325"/>
                <a:gd name="connsiteX15" fmla="*/ 1111 w 1409700"/>
                <a:gd name="connsiteY15" fmla="*/ 130656 h 1076325"/>
                <a:gd name="connsiteX16" fmla="*/ 92551 w 1409700"/>
                <a:gd name="connsiteY16" fmla="*/ 459269 h 1076325"/>
                <a:gd name="connsiteX17" fmla="*/ 182086 w 1409700"/>
                <a:gd name="connsiteY17" fmla="*/ 558329 h 1076325"/>
                <a:gd name="connsiteX18" fmla="*/ 287813 w 1409700"/>
                <a:gd name="connsiteY18" fmla="*/ 704062 h 1076325"/>
                <a:gd name="connsiteX19" fmla="*/ 378301 w 1409700"/>
                <a:gd name="connsiteY19" fmla="*/ 808837 h 1076325"/>
                <a:gd name="connsiteX20" fmla="*/ 461169 w 1409700"/>
                <a:gd name="connsiteY20" fmla="*/ 843127 h 1076325"/>
                <a:gd name="connsiteX21" fmla="*/ 507841 w 1409700"/>
                <a:gd name="connsiteY21" fmla="*/ 878369 h 1076325"/>
                <a:gd name="connsiteX22" fmla="*/ 583088 w 1409700"/>
                <a:gd name="connsiteY22" fmla="*/ 969809 h 1076325"/>
                <a:gd name="connsiteX23" fmla="*/ 694531 w 1409700"/>
                <a:gd name="connsiteY23" fmla="*/ 1009814 h 1076325"/>
                <a:gd name="connsiteX24" fmla="*/ 861219 w 1409700"/>
                <a:gd name="connsiteY24" fmla="*/ 1038389 h 1076325"/>
                <a:gd name="connsiteX25" fmla="*/ 993616 w 1409700"/>
                <a:gd name="connsiteY25" fmla="*/ 1051724 h 1076325"/>
                <a:gd name="connsiteX26" fmla="*/ 1264126 w 1409700"/>
                <a:gd name="connsiteY26" fmla="*/ 1075537 h 1076325"/>
                <a:gd name="connsiteX27" fmla="*/ 1418431 w 1409700"/>
                <a:gd name="connsiteY27" fmla="*/ 1046962 h 1076325"/>
                <a:gd name="connsiteX28" fmla="*/ 1266031 w 1409700"/>
                <a:gd name="connsiteY28" fmla="*/ 846937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0" h="1076325">
                  <a:moveTo>
                    <a:pt x="1266031" y="846937"/>
                  </a:moveTo>
                  <a:cubicBezTo>
                    <a:pt x="1234599" y="773594"/>
                    <a:pt x="1216501" y="696442"/>
                    <a:pt x="1197451" y="619289"/>
                  </a:cubicBezTo>
                  <a:cubicBezTo>
                    <a:pt x="1184116" y="564997"/>
                    <a:pt x="1176496" y="508799"/>
                    <a:pt x="1151731" y="458317"/>
                  </a:cubicBezTo>
                  <a:cubicBezTo>
                    <a:pt x="1132681" y="418312"/>
                    <a:pt x="1112679" y="410692"/>
                    <a:pt x="1071721" y="426884"/>
                  </a:cubicBezTo>
                  <a:cubicBezTo>
                    <a:pt x="1030763" y="443077"/>
                    <a:pt x="990759" y="445934"/>
                    <a:pt x="948849" y="431647"/>
                  </a:cubicBezTo>
                  <a:cubicBezTo>
                    <a:pt x="913606" y="419264"/>
                    <a:pt x="883126" y="397356"/>
                    <a:pt x="853599" y="374497"/>
                  </a:cubicBezTo>
                  <a:cubicBezTo>
                    <a:pt x="825024" y="351637"/>
                    <a:pt x="797401" y="327824"/>
                    <a:pt x="765969" y="309727"/>
                  </a:cubicBezTo>
                  <a:cubicBezTo>
                    <a:pt x="735488" y="291629"/>
                    <a:pt x="702151" y="282104"/>
                    <a:pt x="667861" y="294487"/>
                  </a:cubicBezTo>
                  <a:cubicBezTo>
                    <a:pt x="623094" y="309727"/>
                    <a:pt x="578326" y="325919"/>
                    <a:pt x="535463" y="345922"/>
                  </a:cubicBezTo>
                  <a:cubicBezTo>
                    <a:pt x="492601" y="366877"/>
                    <a:pt x="453549" y="364019"/>
                    <a:pt x="415449" y="335444"/>
                  </a:cubicBezTo>
                  <a:cubicBezTo>
                    <a:pt x="382111" y="310679"/>
                    <a:pt x="359251" y="277342"/>
                    <a:pt x="339249" y="242099"/>
                  </a:cubicBezTo>
                  <a:cubicBezTo>
                    <a:pt x="323056" y="211619"/>
                    <a:pt x="309721" y="179234"/>
                    <a:pt x="292576" y="148754"/>
                  </a:cubicBezTo>
                  <a:cubicBezTo>
                    <a:pt x="255429" y="81127"/>
                    <a:pt x="195421" y="39217"/>
                    <a:pt x="123031" y="17309"/>
                  </a:cubicBezTo>
                  <a:cubicBezTo>
                    <a:pt x="93504" y="7784"/>
                    <a:pt x="63024" y="-3646"/>
                    <a:pt x="30639" y="1117"/>
                  </a:cubicBezTo>
                  <a:cubicBezTo>
                    <a:pt x="24924" y="2069"/>
                    <a:pt x="16351" y="-1741"/>
                    <a:pt x="15399" y="7784"/>
                  </a:cubicBezTo>
                  <a:cubicBezTo>
                    <a:pt x="13494" y="49694"/>
                    <a:pt x="-4604" y="89699"/>
                    <a:pt x="1111" y="130656"/>
                  </a:cubicBezTo>
                  <a:cubicBezTo>
                    <a:pt x="16351" y="244004"/>
                    <a:pt x="40164" y="355447"/>
                    <a:pt x="92551" y="459269"/>
                  </a:cubicBezTo>
                  <a:cubicBezTo>
                    <a:pt x="112554" y="500227"/>
                    <a:pt x="141129" y="533564"/>
                    <a:pt x="182086" y="558329"/>
                  </a:cubicBezTo>
                  <a:cubicBezTo>
                    <a:pt x="237331" y="591667"/>
                    <a:pt x="276384" y="640244"/>
                    <a:pt x="287813" y="704062"/>
                  </a:cubicBezTo>
                  <a:cubicBezTo>
                    <a:pt x="297338" y="760259"/>
                    <a:pt x="328771" y="790739"/>
                    <a:pt x="378301" y="808837"/>
                  </a:cubicBezTo>
                  <a:cubicBezTo>
                    <a:pt x="405924" y="819314"/>
                    <a:pt x="435451" y="827887"/>
                    <a:pt x="461169" y="843127"/>
                  </a:cubicBezTo>
                  <a:cubicBezTo>
                    <a:pt x="477361" y="852652"/>
                    <a:pt x="501174" y="854556"/>
                    <a:pt x="507841" y="878369"/>
                  </a:cubicBezTo>
                  <a:cubicBezTo>
                    <a:pt x="520224" y="919327"/>
                    <a:pt x="544988" y="949806"/>
                    <a:pt x="583088" y="969809"/>
                  </a:cubicBezTo>
                  <a:cubicBezTo>
                    <a:pt x="618331" y="988859"/>
                    <a:pt x="655479" y="1000289"/>
                    <a:pt x="694531" y="1009814"/>
                  </a:cubicBezTo>
                  <a:cubicBezTo>
                    <a:pt x="749776" y="1023149"/>
                    <a:pt x="805974" y="1027912"/>
                    <a:pt x="861219" y="1038389"/>
                  </a:cubicBezTo>
                  <a:cubicBezTo>
                    <a:pt x="905034" y="1046009"/>
                    <a:pt x="948849" y="1054581"/>
                    <a:pt x="993616" y="1051724"/>
                  </a:cubicBezTo>
                  <a:cubicBezTo>
                    <a:pt x="1085056" y="1044104"/>
                    <a:pt x="1174591" y="1047914"/>
                    <a:pt x="1264126" y="1075537"/>
                  </a:cubicBezTo>
                  <a:cubicBezTo>
                    <a:pt x="1316514" y="1091729"/>
                    <a:pt x="1368901" y="1083156"/>
                    <a:pt x="1418431" y="1046962"/>
                  </a:cubicBezTo>
                  <a:cubicBezTo>
                    <a:pt x="1345089" y="992669"/>
                    <a:pt x="1298416" y="923137"/>
                    <a:pt x="1266031" y="846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6CA4DCB-A94E-4FC3-BF6E-AB32E6297BBB}"/>
                </a:ext>
              </a:extLst>
            </p:cNvPr>
            <p:cNvSpPr/>
            <p:nvPr/>
          </p:nvSpPr>
          <p:spPr>
            <a:xfrm>
              <a:off x="5943996" y="3310638"/>
              <a:ext cx="733425" cy="828675"/>
            </a:xfrm>
            <a:custGeom>
              <a:avLst/>
              <a:gdLst>
                <a:gd name="connsiteX0" fmla="*/ 702331 w 733425"/>
                <a:gd name="connsiteY0" fmla="*/ 384810 h 828675"/>
                <a:gd name="connsiteX1" fmla="*/ 690901 w 733425"/>
                <a:gd name="connsiteY1" fmla="*/ 340995 h 828675"/>
                <a:gd name="connsiteX2" fmla="*/ 623274 w 733425"/>
                <a:gd name="connsiteY2" fmla="*/ 328613 h 828675"/>
                <a:gd name="connsiteX3" fmla="*/ 456587 w 733425"/>
                <a:gd name="connsiteY3" fmla="*/ 285750 h 828675"/>
                <a:gd name="connsiteX4" fmla="*/ 389912 w 733425"/>
                <a:gd name="connsiteY4" fmla="*/ 183832 h 828675"/>
                <a:gd name="connsiteX5" fmla="*/ 346097 w 733425"/>
                <a:gd name="connsiteY5" fmla="*/ 127635 h 828675"/>
                <a:gd name="connsiteX6" fmla="*/ 308949 w 733425"/>
                <a:gd name="connsiteY6" fmla="*/ 119063 h 828675"/>
                <a:gd name="connsiteX7" fmla="*/ 116544 w 733425"/>
                <a:gd name="connsiteY7" fmla="*/ 18097 h 828675"/>
                <a:gd name="connsiteX8" fmla="*/ 80349 w 733425"/>
                <a:gd name="connsiteY8" fmla="*/ 0 h 828675"/>
                <a:gd name="connsiteX9" fmla="*/ 69872 w 733425"/>
                <a:gd name="connsiteY9" fmla="*/ 3810 h 828675"/>
                <a:gd name="connsiteX10" fmla="*/ 2244 w 733425"/>
                <a:gd name="connsiteY10" fmla="*/ 61913 h 828675"/>
                <a:gd name="connsiteX11" fmla="*/ 6054 w 733425"/>
                <a:gd name="connsiteY11" fmla="*/ 78105 h 828675"/>
                <a:gd name="connsiteX12" fmla="*/ 157501 w 733425"/>
                <a:gd name="connsiteY12" fmla="*/ 424815 h 828675"/>
                <a:gd name="connsiteX13" fmla="*/ 254656 w 733425"/>
                <a:gd name="connsiteY13" fmla="*/ 528638 h 828675"/>
                <a:gd name="connsiteX14" fmla="*/ 376576 w 733425"/>
                <a:gd name="connsiteY14" fmla="*/ 557213 h 828675"/>
                <a:gd name="connsiteX15" fmla="*/ 540406 w 733425"/>
                <a:gd name="connsiteY15" fmla="*/ 700088 h 828675"/>
                <a:gd name="connsiteX16" fmla="*/ 597556 w 733425"/>
                <a:gd name="connsiteY16" fmla="*/ 822960 h 828675"/>
                <a:gd name="connsiteX17" fmla="*/ 614701 w 733425"/>
                <a:gd name="connsiteY17" fmla="*/ 834390 h 828675"/>
                <a:gd name="connsiteX18" fmla="*/ 736621 w 733425"/>
                <a:gd name="connsiteY18" fmla="*/ 665797 h 828675"/>
                <a:gd name="connsiteX19" fmla="*/ 716619 w 733425"/>
                <a:gd name="connsiteY19" fmla="*/ 551497 h 828675"/>
                <a:gd name="connsiteX20" fmla="*/ 695664 w 733425"/>
                <a:gd name="connsiteY20" fmla="*/ 520065 h 828675"/>
                <a:gd name="connsiteX21" fmla="*/ 668994 w 733425"/>
                <a:gd name="connsiteY21" fmla="*/ 435292 h 828675"/>
                <a:gd name="connsiteX22" fmla="*/ 702331 w 733425"/>
                <a:gd name="connsiteY22" fmla="*/ 38481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3425" h="828675">
                  <a:moveTo>
                    <a:pt x="702331" y="384810"/>
                  </a:moveTo>
                  <a:cubicBezTo>
                    <a:pt x="726144" y="363855"/>
                    <a:pt x="721381" y="349567"/>
                    <a:pt x="690901" y="340995"/>
                  </a:cubicBezTo>
                  <a:cubicBezTo>
                    <a:pt x="668994" y="335280"/>
                    <a:pt x="646134" y="331470"/>
                    <a:pt x="623274" y="328613"/>
                  </a:cubicBezTo>
                  <a:cubicBezTo>
                    <a:pt x="566124" y="319088"/>
                    <a:pt x="508974" y="312420"/>
                    <a:pt x="456587" y="285750"/>
                  </a:cubicBezTo>
                  <a:cubicBezTo>
                    <a:pt x="415629" y="263842"/>
                    <a:pt x="391816" y="231457"/>
                    <a:pt x="389912" y="183832"/>
                  </a:cubicBezTo>
                  <a:cubicBezTo>
                    <a:pt x="388006" y="149542"/>
                    <a:pt x="378481" y="137160"/>
                    <a:pt x="346097" y="127635"/>
                  </a:cubicBezTo>
                  <a:cubicBezTo>
                    <a:pt x="333714" y="123825"/>
                    <a:pt x="321331" y="120967"/>
                    <a:pt x="308949" y="119063"/>
                  </a:cubicBezTo>
                  <a:cubicBezTo>
                    <a:pt x="234654" y="105727"/>
                    <a:pt x="168931" y="75247"/>
                    <a:pt x="116544" y="18097"/>
                  </a:cubicBezTo>
                  <a:cubicBezTo>
                    <a:pt x="107019" y="7620"/>
                    <a:pt x="95589" y="952"/>
                    <a:pt x="80349" y="0"/>
                  </a:cubicBezTo>
                  <a:cubicBezTo>
                    <a:pt x="77491" y="952"/>
                    <a:pt x="72729" y="1905"/>
                    <a:pt x="69872" y="3810"/>
                  </a:cubicBezTo>
                  <a:cubicBezTo>
                    <a:pt x="40344" y="14288"/>
                    <a:pt x="22247" y="39052"/>
                    <a:pt x="2244" y="61913"/>
                  </a:cubicBezTo>
                  <a:cubicBezTo>
                    <a:pt x="-3471" y="69532"/>
                    <a:pt x="3197" y="74295"/>
                    <a:pt x="6054" y="78105"/>
                  </a:cubicBezTo>
                  <a:cubicBezTo>
                    <a:pt x="90826" y="179070"/>
                    <a:pt x="130831" y="300038"/>
                    <a:pt x="157501" y="424815"/>
                  </a:cubicBezTo>
                  <a:cubicBezTo>
                    <a:pt x="168931" y="481965"/>
                    <a:pt x="200364" y="515303"/>
                    <a:pt x="254656" y="528638"/>
                  </a:cubicBezTo>
                  <a:cubicBezTo>
                    <a:pt x="294662" y="539115"/>
                    <a:pt x="335619" y="547688"/>
                    <a:pt x="376576" y="557213"/>
                  </a:cubicBezTo>
                  <a:cubicBezTo>
                    <a:pt x="455634" y="576263"/>
                    <a:pt x="512784" y="621030"/>
                    <a:pt x="540406" y="700088"/>
                  </a:cubicBezTo>
                  <a:cubicBezTo>
                    <a:pt x="555647" y="742950"/>
                    <a:pt x="574697" y="783907"/>
                    <a:pt x="597556" y="822960"/>
                  </a:cubicBezTo>
                  <a:cubicBezTo>
                    <a:pt x="601366" y="829628"/>
                    <a:pt x="602319" y="837247"/>
                    <a:pt x="614701" y="834390"/>
                  </a:cubicBezTo>
                  <a:cubicBezTo>
                    <a:pt x="709951" y="815340"/>
                    <a:pt x="748051" y="762953"/>
                    <a:pt x="736621" y="665797"/>
                  </a:cubicBezTo>
                  <a:cubicBezTo>
                    <a:pt x="732812" y="626745"/>
                    <a:pt x="722334" y="589597"/>
                    <a:pt x="716619" y="551497"/>
                  </a:cubicBezTo>
                  <a:cubicBezTo>
                    <a:pt x="714714" y="537210"/>
                    <a:pt x="708999" y="527685"/>
                    <a:pt x="695664" y="520065"/>
                  </a:cubicBezTo>
                  <a:cubicBezTo>
                    <a:pt x="660422" y="500063"/>
                    <a:pt x="651849" y="472440"/>
                    <a:pt x="668994" y="435292"/>
                  </a:cubicBezTo>
                  <a:cubicBezTo>
                    <a:pt x="676614" y="418147"/>
                    <a:pt x="684234" y="399097"/>
                    <a:pt x="702331" y="3848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A465B3-64AE-4E63-9818-BBD43EE77A60}"/>
              </a:ext>
            </a:extLst>
          </p:cNvPr>
          <p:cNvGrpSpPr/>
          <p:nvPr/>
        </p:nvGrpSpPr>
        <p:grpSpPr>
          <a:xfrm>
            <a:off x="9314093" y="5553931"/>
            <a:ext cx="1051771" cy="1028569"/>
            <a:chOff x="4230870" y="4507421"/>
            <a:chExt cx="533921" cy="522143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C0ED41E-34D8-4252-AA00-5D153788661B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123" name="Freeform 9">
                <a:extLst>
                  <a:ext uri="{FF2B5EF4-FFF2-40B4-BE49-F238E27FC236}">
                    <a16:creationId xmlns:a16="http://schemas.microsoft.com/office/drawing/2014/main" id="{0F7B7377-8077-4C42-8AC0-7F7C025F9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39CF3992-D797-4650-8367-84FE1A90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1433EF45-7A9E-47A7-AFD0-0B33523E2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:a16="http://schemas.microsoft.com/office/drawing/2014/main" id="{5BB0E99A-AAA9-4672-A28D-8D1184C8D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3">
                <a:extLst>
                  <a:ext uri="{FF2B5EF4-FFF2-40B4-BE49-F238E27FC236}">
                    <a16:creationId xmlns:a16="http://schemas.microsoft.com/office/drawing/2014/main" id="{17CE82D5-B3FC-4203-B0EE-ACB09EA14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4">
                <a:extLst>
                  <a:ext uri="{FF2B5EF4-FFF2-40B4-BE49-F238E27FC236}">
                    <a16:creationId xmlns:a16="http://schemas.microsoft.com/office/drawing/2014/main" id="{44CB4399-9FC7-40D1-89D2-9784A8579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5">
                <a:extLst>
                  <a:ext uri="{FF2B5EF4-FFF2-40B4-BE49-F238E27FC236}">
                    <a16:creationId xmlns:a16="http://schemas.microsoft.com/office/drawing/2014/main" id="{814F3290-E6B1-4217-9024-ED8ACB964C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6">
                <a:extLst>
                  <a:ext uri="{FF2B5EF4-FFF2-40B4-BE49-F238E27FC236}">
                    <a16:creationId xmlns:a16="http://schemas.microsoft.com/office/drawing/2014/main" id="{0009BCEF-2C85-49AA-AF0F-ECA44B27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7">
                <a:extLst>
                  <a:ext uri="{FF2B5EF4-FFF2-40B4-BE49-F238E27FC236}">
                    <a16:creationId xmlns:a16="http://schemas.microsoft.com/office/drawing/2014/main" id="{D0A851F2-7B89-4212-9361-554FFE86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76DB0E4F-354C-4B58-999F-65ABE1BE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2E388E-813E-488E-A32B-6AEDB7E7B8C5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3A9277B-CB1F-43F2-857E-EFE96AA32B66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48B09F1-3F48-4F2B-AE26-98908452262E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262CFCA-08FF-433F-9B23-E20FD94C1423}"/>
              </a:ext>
            </a:extLst>
          </p:cNvPr>
          <p:cNvGrpSpPr/>
          <p:nvPr/>
        </p:nvGrpSpPr>
        <p:grpSpPr>
          <a:xfrm>
            <a:off x="6726645" y="1330051"/>
            <a:ext cx="1384993" cy="2050187"/>
            <a:chOff x="6477000" y="3016250"/>
            <a:chExt cx="1328738" cy="1966913"/>
          </a:xfrm>
        </p:grpSpPr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220DD168-AEFB-4EF0-A9E0-09B87235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22">
              <a:extLst>
                <a:ext uri="{FF2B5EF4-FFF2-40B4-BE49-F238E27FC236}">
                  <a16:creationId xmlns:a16="http://schemas.microsoft.com/office/drawing/2014/main" id="{8BD53893-EA69-4E4B-94F7-220736EAE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3">
              <a:extLst>
                <a:ext uri="{FF2B5EF4-FFF2-40B4-BE49-F238E27FC236}">
                  <a16:creationId xmlns:a16="http://schemas.microsoft.com/office/drawing/2014/main" id="{4AFF9661-3DC8-4CBE-ADE0-2486A3FCC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4">
              <a:extLst>
                <a:ext uri="{FF2B5EF4-FFF2-40B4-BE49-F238E27FC236}">
                  <a16:creationId xmlns:a16="http://schemas.microsoft.com/office/drawing/2014/main" id="{822967FE-09E1-4138-8580-1FF2C639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25">
              <a:extLst>
                <a:ext uri="{FF2B5EF4-FFF2-40B4-BE49-F238E27FC236}">
                  <a16:creationId xmlns:a16="http://schemas.microsoft.com/office/drawing/2014/main" id="{A1DBAC0C-BCCB-4996-BCF5-42413D602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6D7BEC45-1AE6-4502-9239-FE0F38327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0CB285B5-0F61-43C5-A294-F434C241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28">
              <a:extLst>
                <a:ext uri="{FF2B5EF4-FFF2-40B4-BE49-F238E27FC236}">
                  <a16:creationId xmlns:a16="http://schemas.microsoft.com/office/drawing/2014/main" id="{2360E2F4-A30F-45DD-BF21-66CEF13B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80422660-F21D-4768-B08F-7AAFDE87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7D36A584-2996-42BF-A981-3AA5430DB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1">
              <a:extLst>
                <a:ext uri="{FF2B5EF4-FFF2-40B4-BE49-F238E27FC236}">
                  <a16:creationId xmlns:a16="http://schemas.microsoft.com/office/drawing/2014/main" id="{25263B23-7391-405E-8C3A-9E9A19CE7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2">
              <a:extLst>
                <a:ext uri="{FF2B5EF4-FFF2-40B4-BE49-F238E27FC236}">
                  <a16:creationId xmlns:a16="http://schemas.microsoft.com/office/drawing/2014/main" id="{0A0AB632-BAD9-4C93-98E3-19EEC307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">
              <a:extLst>
                <a:ext uri="{FF2B5EF4-FFF2-40B4-BE49-F238E27FC236}">
                  <a16:creationId xmlns:a16="http://schemas.microsoft.com/office/drawing/2014/main" id="{FCCFF27D-679A-44B0-B851-D662B0B4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34">
              <a:extLst>
                <a:ext uri="{FF2B5EF4-FFF2-40B4-BE49-F238E27FC236}">
                  <a16:creationId xmlns:a16="http://schemas.microsoft.com/office/drawing/2014/main" id="{00B59AB9-CE52-4B26-A05C-3FCA011A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906B1B9F-08F3-4860-A206-CC99379BA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12B5342E-A6C8-49DC-AD3A-15530D8F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37">
              <a:extLst>
                <a:ext uri="{FF2B5EF4-FFF2-40B4-BE49-F238E27FC236}">
                  <a16:creationId xmlns:a16="http://schemas.microsoft.com/office/drawing/2014/main" id="{B729FCA0-E52D-4DCC-B8A5-538F81F72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8">
              <a:extLst>
                <a:ext uri="{FF2B5EF4-FFF2-40B4-BE49-F238E27FC236}">
                  <a16:creationId xmlns:a16="http://schemas.microsoft.com/office/drawing/2014/main" id="{4EC40AF2-DD8E-40DA-9B2D-E95A452F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9">
              <a:extLst>
                <a:ext uri="{FF2B5EF4-FFF2-40B4-BE49-F238E27FC236}">
                  <a16:creationId xmlns:a16="http://schemas.microsoft.com/office/drawing/2014/main" id="{BCC65561-5868-4037-B9FE-D44B1E824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40">
              <a:extLst>
                <a:ext uri="{FF2B5EF4-FFF2-40B4-BE49-F238E27FC236}">
                  <a16:creationId xmlns:a16="http://schemas.microsoft.com/office/drawing/2014/main" id="{A3F93BE3-79D0-41FA-B074-3EA68D322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4E32DE1A-39A5-45D8-ABE4-33FA1EC41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2">
              <a:extLst>
                <a:ext uri="{FF2B5EF4-FFF2-40B4-BE49-F238E27FC236}">
                  <a16:creationId xmlns:a16="http://schemas.microsoft.com/office/drawing/2014/main" id="{A7F8269D-E7AF-4994-B963-9C13ABC0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43">
              <a:extLst>
                <a:ext uri="{FF2B5EF4-FFF2-40B4-BE49-F238E27FC236}">
                  <a16:creationId xmlns:a16="http://schemas.microsoft.com/office/drawing/2014/main" id="{55BFD90C-F307-46B6-8FD2-FA07306E6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4">
              <a:extLst>
                <a:ext uri="{FF2B5EF4-FFF2-40B4-BE49-F238E27FC236}">
                  <a16:creationId xmlns:a16="http://schemas.microsoft.com/office/drawing/2014/main" id="{5E4538D3-5DC5-4B6A-89D4-1F1F123B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5">
              <a:extLst>
                <a:ext uri="{FF2B5EF4-FFF2-40B4-BE49-F238E27FC236}">
                  <a16:creationId xmlns:a16="http://schemas.microsoft.com/office/drawing/2014/main" id="{141B31E6-79E3-4983-99E7-9580A723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6">
              <a:extLst>
                <a:ext uri="{FF2B5EF4-FFF2-40B4-BE49-F238E27FC236}">
                  <a16:creationId xmlns:a16="http://schemas.microsoft.com/office/drawing/2014/main" id="{6B02554B-E47F-414C-90BB-0F92EC198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" name="Graphic 14">
            <a:extLst>
              <a:ext uri="{FF2B5EF4-FFF2-40B4-BE49-F238E27FC236}">
                <a16:creationId xmlns:a16="http://schemas.microsoft.com/office/drawing/2014/main" id="{51764CA8-D660-45B6-9872-48519C7FFEFB}"/>
              </a:ext>
            </a:extLst>
          </p:cNvPr>
          <p:cNvGrpSpPr/>
          <p:nvPr/>
        </p:nvGrpSpPr>
        <p:grpSpPr>
          <a:xfrm>
            <a:off x="642264" y="3847625"/>
            <a:ext cx="3396000" cy="2617647"/>
            <a:chOff x="2444748" y="555045"/>
            <a:chExt cx="7282048" cy="5727454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381E21E-39E4-483A-9E2F-83EF94075C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80EB3A0-DF41-461F-B051-ADA2C88E49D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7CD1C49-279C-4A1A-AE48-45C97A5CBD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4569BD7-AD39-4E45-8A05-BCC641FA3D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B8886F3-9B9E-42F2-9E04-9D4A19C55BA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E947504-DE22-4C66-AA78-FDA703B4FA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23856D-F48B-4500-85A0-6BCAEF8675A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C9E3E6C-0A7B-40FC-8012-F52FEF67ACA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E4D32BB-BAF1-4F75-8B97-BE512E9AB084}"/>
              </a:ext>
            </a:extLst>
          </p:cNvPr>
          <p:cNvGrpSpPr/>
          <p:nvPr/>
        </p:nvGrpSpPr>
        <p:grpSpPr>
          <a:xfrm>
            <a:off x="4278906" y="4090509"/>
            <a:ext cx="4101565" cy="2253533"/>
            <a:chOff x="-548507" y="477868"/>
            <a:chExt cx="11570449" cy="6357177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20C0E2A-B3C2-49C2-B76D-C0F738ABC28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94F1A4E-44CE-4B94-9C1C-ABE220859AC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014AF5B-F173-4FE6-A070-172FC139FEE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854A02D-DABC-4266-A22E-022AFE2F191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03D1669-417A-4795-91FB-632497A0477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33BF5DE-DFA2-4992-940E-6408E16CC1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60636616-5775-42FD-86FA-AC689393AE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B14EFB4E-8993-4A7A-BD8D-9ECEE48D1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2344738-3B8F-4B10-999E-52DA0901169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507FF9BF-172F-451C-9EC9-4DD2D9EBB7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7C31F11-AF83-4AF1-AF22-896FC837096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C3F4753-2807-4670-A36C-D97A4394CDC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aphic 39">
            <a:extLst>
              <a:ext uri="{FF2B5EF4-FFF2-40B4-BE49-F238E27FC236}">
                <a16:creationId xmlns:a16="http://schemas.microsoft.com/office/drawing/2014/main" id="{E25CE632-03E4-4E04-96CA-7567AE843DB1}"/>
              </a:ext>
            </a:extLst>
          </p:cNvPr>
          <p:cNvGrpSpPr/>
          <p:nvPr/>
        </p:nvGrpSpPr>
        <p:grpSpPr>
          <a:xfrm>
            <a:off x="-14586" y="496986"/>
            <a:ext cx="4453801" cy="3644732"/>
            <a:chOff x="5888538" y="1654600"/>
            <a:chExt cx="6450406" cy="497334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0052D18-C66C-4B57-AF9D-46C52CACB1E6}"/>
                </a:ext>
              </a:extLst>
            </p:cNvPr>
            <p:cNvSpPr/>
            <p:nvPr/>
          </p:nvSpPr>
          <p:spPr>
            <a:xfrm>
              <a:off x="5888538" y="1654600"/>
              <a:ext cx="1903176" cy="4952804"/>
            </a:xfrm>
            <a:custGeom>
              <a:avLst/>
              <a:gdLst>
                <a:gd name="connsiteX0" fmla="*/ 1886365 w 1893376"/>
                <a:gd name="connsiteY0" fmla="*/ 1356651 h 3982921"/>
                <a:gd name="connsiteX1" fmla="*/ 1884164 w 1893376"/>
                <a:gd name="connsiteY1" fmla="*/ 1329791 h 3982921"/>
                <a:gd name="connsiteX2" fmla="*/ 588278 w 1893376"/>
                <a:gd name="connsiteY2" fmla="*/ 467188 h 3982921"/>
                <a:gd name="connsiteX3" fmla="*/ 587398 w 1893376"/>
                <a:gd name="connsiteY3" fmla="*/ 461023 h 3982921"/>
                <a:gd name="connsiteX4" fmla="*/ 519587 w 1893376"/>
                <a:gd name="connsiteY4" fmla="*/ 7045 h 3982921"/>
                <a:gd name="connsiteX5" fmla="*/ 516064 w 1893376"/>
                <a:gd name="connsiteY5" fmla="*/ 440 h 3982921"/>
                <a:gd name="connsiteX6" fmla="*/ 422715 w 1893376"/>
                <a:gd name="connsiteY6" fmla="*/ 440 h 3982921"/>
                <a:gd name="connsiteX7" fmla="*/ 416550 w 1893376"/>
                <a:gd name="connsiteY7" fmla="*/ 440 h 3982921"/>
                <a:gd name="connsiteX8" fmla="*/ 11449 w 1893376"/>
                <a:gd name="connsiteY8" fmla="*/ 0 h 3982921"/>
                <a:gd name="connsiteX9" fmla="*/ 0 w 1893376"/>
                <a:gd name="connsiteY9" fmla="*/ 12329 h 3982921"/>
                <a:gd name="connsiteX10" fmla="*/ 881 w 1893376"/>
                <a:gd name="connsiteY10" fmla="*/ 3982767 h 3982921"/>
                <a:gd name="connsiteX11" fmla="*/ 166004 w 1893376"/>
                <a:gd name="connsiteY11" fmla="*/ 3856393 h 3982921"/>
                <a:gd name="connsiteX12" fmla="*/ 251427 w 1893376"/>
                <a:gd name="connsiteY12" fmla="*/ 3517341 h 3982921"/>
                <a:gd name="connsiteX13" fmla="*/ 453538 w 1893376"/>
                <a:gd name="connsiteY13" fmla="*/ 2721228 h 3982921"/>
                <a:gd name="connsiteX14" fmla="*/ 470711 w 1893376"/>
                <a:gd name="connsiteY14" fmla="*/ 2707577 h 3982921"/>
                <a:gd name="connsiteX15" fmla="*/ 1376466 w 1893376"/>
                <a:gd name="connsiteY15" fmla="*/ 2963848 h 3982921"/>
                <a:gd name="connsiteX16" fmla="*/ 1686456 w 1893376"/>
                <a:gd name="connsiteY16" fmla="*/ 2527923 h 3982921"/>
                <a:gd name="connsiteX17" fmla="*/ 1882402 w 1893376"/>
                <a:gd name="connsiteY17" fmla="*/ 1811950 h 3982921"/>
                <a:gd name="connsiteX18" fmla="*/ 1865670 w 1893376"/>
                <a:gd name="connsiteY18" fmla="*/ 1793896 h 3982921"/>
                <a:gd name="connsiteX19" fmla="*/ 1575934 w 1893376"/>
                <a:gd name="connsiteY19" fmla="*/ 1778485 h 3982921"/>
                <a:gd name="connsiteX20" fmla="*/ 1564486 w 1893376"/>
                <a:gd name="connsiteY20" fmla="*/ 1775843 h 3982921"/>
                <a:gd name="connsiteX21" fmla="*/ 1569329 w 1893376"/>
                <a:gd name="connsiteY21" fmla="*/ 1763954 h 3982921"/>
                <a:gd name="connsiteX22" fmla="*/ 1886365 w 1893376"/>
                <a:gd name="connsiteY22" fmla="*/ 1356651 h 3982921"/>
                <a:gd name="connsiteX23" fmla="*/ 349180 w 1893376"/>
                <a:gd name="connsiteY23" fmla="*/ 2997754 h 3982921"/>
                <a:gd name="connsiteX24" fmla="*/ 350061 w 1893376"/>
                <a:gd name="connsiteY24" fmla="*/ 2996433 h 3982921"/>
                <a:gd name="connsiteX25" fmla="*/ 351382 w 1893376"/>
                <a:gd name="connsiteY25" fmla="*/ 2997313 h 3982921"/>
                <a:gd name="connsiteX26" fmla="*/ 349180 w 1893376"/>
                <a:gd name="connsiteY26" fmla="*/ 2997754 h 3982921"/>
                <a:gd name="connsiteX27" fmla="*/ 93790 w 1893376"/>
                <a:gd name="connsiteY27" fmla="*/ 1177437 h 3982921"/>
                <a:gd name="connsiteX28" fmla="*/ 92029 w 1893376"/>
                <a:gd name="connsiteY28" fmla="*/ 1176116 h 3982921"/>
                <a:gd name="connsiteX29" fmla="*/ 93790 w 1893376"/>
                <a:gd name="connsiteY29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422715 w 1886365"/>
                <a:gd name="connsiteY6" fmla="*/ 440 h 3982921"/>
                <a:gd name="connsiteX7" fmla="*/ 11449 w 1886365"/>
                <a:gd name="connsiteY7" fmla="*/ 0 h 3982921"/>
                <a:gd name="connsiteX8" fmla="*/ 0 w 1886365"/>
                <a:gd name="connsiteY8" fmla="*/ 12329 h 3982921"/>
                <a:gd name="connsiteX9" fmla="*/ 881 w 1886365"/>
                <a:gd name="connsiteY9" fmla="*/ 3982767 h 3982921"/>
                <a:gd name="connsiteX10" fmla="*/ 166004 w 1886365"/>
                <a:gd name="connsiteY10" fmla="*/ 3856393 h 3982921"/>
                <a:gd name="connsiteX11" fmla="*/ 251427 w 1886365"/>
                <a:gd name="connsiteY11" fmla="*/ 3517341 h 3982921"/>
                <a:gd name="connsiteX12" fmla="*/ 453538 w 1886365"/>
                <a:gd name="connsiteY12" fmla="*/ 2721228 h 3982921"/>
                <a:gd name="connsiteX13" fmla="*/ 470711 w 1886365"/>
                <a:gd name="connsiteY13" fmla="*/ 2707577 h 3982921"/>
                <a:gd name="connsiteX14" fmla="*/ 1376466 w 1886365"/>
                <a:gd name="connsiteY14" fmla="*/ 2963848 h 3982921"/>
                <a:gd name="connsiteX15" fmla="*/ 1686456 w 1886365"/>
                <a:gd name="connsiteY15" fmla="*/ 2527923 h 3982921"/>
                <a:gd name="connsiteX16" fmla="*/ 1882402 w 1886365"/>
                <a:gd name="connsiteY16" fmla="*/ 1811950 h 3982921"/>
                <a:gd name="connsiteX17" fmla="*/ 1865670 w 1886365"/>
                <a:gd name="connsiteY17" fmla="*/ 1793896 h 3982921"/>
                <a:gd name="connsiteX18" fmla="*/ 1575934 w 1886365"/>
                <a:gd name="connsiteY18" fmla="*/ 1778485 h 3982921"/>
                <a:gd name="connsiteX19" fmla="*/ 1564486 w 1886365"/>
                <a:gd name="connsiteY19" fmla="*/ 1775843 h 3982921"/>
                <a:gd name="connsiteX20" fmla="*/ 1569329 w 1886365"/>
                <a:gd name="connsiteY20" fmla="*/ 1763954 h 3982921"/>
                <a:gd name="connsiteX21" fmla="*/ 1886365 w 1886365"/>
                <a:gd name="connsiteY21" fmla="*/ 1356651 h 3982921"/>
                <a:gd name="connsiteX22" fmla="*/ 349180 w 1886365"/>
                <a:gd name="connsiteY22" fmla="*/ 2997754 h 3982921"/>
                <a:gd name="connsiteX23" fmla="*/ 350061 w 1886365"/>
                <a:gd name="connsiteY23" fmla="*/ 2996433 h 3982921"/>
                <a:gd name="connsiteX24" fmla="*/ 351382 w 1886365"/>
                <a:gd name="connsiteY24" fmla="*/ 2997313 h 3982921"/>
                <a:gd name="connsiteX25" fmla="*/ 349180 w 1886365"/>
                <a:gd name="connsiteY25" fmla="*/ 2997754 h 3982921"/>
                <a:gd name="connsiteX26" fmla="*/ 93790 w 1886365"/>
                <a:gd name="connsiteY26" fmla="*/ 1177437 h 3982921"/>
                <a:gd name="connsiteX27" fmla="*/ 92029 w 1886365"/>
                <a:gd name="connsiteY27" fmla="*/ 1176116 h 3982921"/>
                <a:gd name="connsiteX28" fmla="*/ 93790 w 1886365"/>
                <a:gd name="connsiteY28" fmla="*/ 1177437 h 3982921"/>
                <a:gd name="connsiteX0" fmla="*/ 1886365 w 1886365"/>
                <a:gd name="connsiteY0" fmla="*/ 1356651 h 3982921"/>
                <a:gd name="connsiteX1" fmla="*/ 1884164 w 1886365"/>
                <a:gd name="connsiteY1" fmla="*/ 1329791 h 3982921"/>
                <a:gd name="connsiteX2" fmla="*/ 588278 w 1886365"/>
                <a:gd name="connsiteY2" fmla="*/ 467188 h 3982921"/>
                <a:gd name="connsiteX3" fmla="*/ 587398 w 1886365"/>
                <a:gd name="connsiteY3" fmla="*/ 461023 h 3982921"/>
                <a:gd name="connsiteX4" fmla="*/ 519587 w 1886365"/>
                <a:gd name="connsiteY4" fmla="*/ 7045 h 3982921"/>
                <a:gd name="connsiteX5" fmla="*/ 516064 w 1886365"/>
                <a:gd name="connsiteY5" fmla="*/ 440 h 3982921"/>
                <a:gd name="connsiteX6" fmla="*/ 11449 w 1886365"/>
                <a:gd name="connsiteY6" fmla="*/ 0 h 3982921"/>
                <a:gd name="connsiteX7" fmla="*/ 0 w 1886365"/>
                <a:gd name="connsiteY7" fmla="*/ 12329 h 3982921"/>
                <a:gd name="connsiteX8" fmla="*/ 881 w 1886365"/>
                <a:gd name="connsiteY8" fmla="*/ 3982767 h 3982921"/>
                <a:gd name="connsiteX9" fmla="*/ 166004 w 1886365"/>
                <a:gd name="connsiteY9" fmla="*/ 3856393 h 3982921"/>
                <a:gd name="connsiteX10" fmla="*/ 251427 w 1886365"/>
                <a:gd name="connsiteY10" fmla="*/ 3517341 h 3982921"/>
                <a:gd name="connsiteX11" fmla="*/ 453538 w 1886365"/>
                <a:gd name="connsiteY11" fmla="*/ 2721228 h 3982921"/>
                <a:gd name="connsiteX12" fmla="*/ 470711 w 1886365"/>
                <a:gd name="connsiteY12" fmla="*/ 2707577 h 3982921"/>
                <a:gd name="connsiteX13" fmla="*/ 1376466 w 1886365"/>
                <a:gd name="connsiteY13" fmla="*/ 2963848 h 3982921"/>
                <a:gd name="connsiteX14" fmla="*/ 1686456 w 1886365"/>
                <a:gd name="connsiteY14" fmla="*/ 2527923 h 3982921"/>
                <a:gd name="connsiteX15" fmla="*/ 1882402 w 1886365"/>
                <a:gd name="connsiteY15" fmla="*/ 1811950 h 3982921"/>
                <a:gd name="connsiteX16" fmla="*/ 1865670 w 1886365"/>
                <a:gd name="connsiteY16" fmla="*/ 1793896 h 3982921"/>
                <a:gd name="connsiteX17" fmla="*/ 1575934 w 1886365"/>
                <a:gd name="connsiteY17" fmla="*/ 1778485 h 3982921"/>
                <a:gd name="connsiteX18" fmla="*/ 1564486 w 1886365"/>
                <a:gd name="connsiteY18" fmla="*/ 1775843 h 3982921"/>
                <a:gd name="connsiteX19" fmla="*/ 1569329 w 1886365"/>
                <a:gd name="connsiteY19" fmla="*/ 1763954 h 3982921"/>
                <a:gd name="connsiteX20" fmla="*/ 1886365 w 1886365"/>
                <a:gd name="connsiteY20" fmla="*/ 1356651 h 3982921"/>
                <a:gd name="connsiteX21" fmla="*/ 349180 w 1886365"/>
                <a:gd name="connsiteY21" fmla="*/ 2997754 h 3982921"/>
                <a:gd name="connsiteX22" fmla="*/ 350061 w 1886365"/>
                <a:gd name="connsiteY22" fmla="*/ 2996433 h 3982921"/>
                <a:gd name="connsiteX23" fmla="*/ 351382 w 1886365"/>
                <a:gd name="connsiteY23" fmla="*/ 2997313 h 3982921"/>
                <a:gd name="connsiteX24" fmla="*/ 349180 w 1886365"/>
                <a:gd name="connsiteY24" fmla="*/ 2997754 h 3982921"/>
                <a:gd name="connsiteX25" fmla="*/ 93790 w 1886365"/>
                <a:gd name="connsiteY25" fmla="*/ 1177437 h 3982921"/>
                <a:gd name="connsiteX26" fmla="*/ 92029 w 1886365"/>
                <a:gd name="connsiteY26" fmla="*/ 1176116 h 3982921"/>
                <a:gd name="connsiteX27" fmla="*/ 93790 w 1886365"/>
                <a:gd name="connsiteY27" fmla="*/ 1177437 h 3982921"/>
                <a:gd name="connsiteX0" fmla="*/ 1886365 w 1886365"/>
                <a:gd name="connsiteY0" fmla="*/ 2326094 h 4952364"/>
                <a:gd name="connsiteX1" fmla="*/ 1884164 w 1886365"/>
                <a:gd name="connsiteY1" fmla="*/ 2299234 h 4952364"/>
                <a:gd name="connsiteX2" fmla="*/ 588278 w 1886365"/>
                <a:gd name="connsiteY2" fmla="*/ 1436631 h 4952364"/>
                <a:gd name="connsiteX3" fmla="*/ 587398 w 1886365"/>
                <a:gd name="connsiteY3" fmla="*/ 1430466 h 4952364"/>
                <a:gd name="connsiteX4" fmla="*/ 519587 w 1886365"/>
                <a:gd name="connsiteY4" fmla="*/ 976488 h 4952364"/>
                <a:gd name="connsiteX5" fmla="*/ 319662 w 1886365"/>
                <a:gd name="connsiteY5" fmla="*/ 0 h 4952364"/>
                <a:gd name="connsiteX6" fmla="*/ 11449 w 1886365"/>
                <a:gd name="connsiteY6" fmla="*/ 969443 h 4952364"/>
                <a:gd name="connsiteX7" fmla="*/ 0 w 1886365"/>
                <a:gd name="connsiteY7" fmla="*/ 981772 h 4952364"/>
                <a:gd name="connsiteX8" fmla="*/ 881 w 1886365"/>
                <a:gd name="connsiteY8" fmla="*/ 4952210 h 4952364"/>
                <a:gd name="connsiteX9" fmla="*/ 166004 w 1886365"/>
                <a:gd name="connsiteY9" fmla="*/ 4825836 h 4952364"/>
                <a:gd name="connsiteX10" fmla="*/ 251427 w 1886365"/>
                <a:gd name="connsiteY10" fmla="*/ 4486784 h 4952364"/>
                <a:gd name="connsiteX11" fmla="*/ 453538 w 1886365"/>
                <a:gd name="connsiteY11" fmla="*/ 3690671 h 4952364"/>
                <a:gd name="connsiteX12" fmla="*/ 470711 w 1886365"/>
                <a:gd name="connsiteY12" fmla="*/ 3677020 h 4952364"/>
                <a:gd name="connsiteX13" fmla="*/ 1376466 w 1886365"/>
                <a:gd name="connsiteY13" fmla="*/ 3933291 h 4952364"/>
                <a:gd name="connsiteX14" fmla="*/ 1686456 w 1886365"/>
                <a:gd name="connsiteY14" fmla="*/ 3497366 h 4952364"/>
                <a:gd name="connsiteX15" fmla="*/ 1882402 w 1886365"/>
                <a:gd name="connsiteY15" fmla="*/ 2781393 h 4952364"/>
                <a:gd name="connsiteX16" fmla="*/ 1865670 w 1886365"/>
                <a:gd name="connsiteY16" fmla="*/ 2763339 h 4952364"/>
                <a:gd name="connsiteX17" fmla="*/ 1575934 w 1886365"/>
                <a:gd name="connsiteY17" fmla="*/ 2747928 h 4952364"/>
                <a:gd name="connsiteX18" fmla="*/ 1564486 w 1886365"/>
                <a:gd name="connsiteY18" fmla="*/ 2745286 h 4952364"/>
                <a:gd name="connsiteX19" fmla="*/ 1569329 w 1886365"/>
                <a:gd name="connsiteY19" fmla="*/ 2733397 h 4952364"/>
                <a:gd name="connsiteX20" fmla="*/ 1886365 w 1886365"/>
                <a:gd name="connsiteY20" fmla="*/ 2326094 h 4952364"/>
                <a:gd name="connsiteX21" fmla="*/ 349180 w 1886365"/>
                <a:gd name="connsiteY21" fmla="*/ 3967197 h 4952364"/>
                <a:gd name="connsiteX22" fmla="*/ 350061 w 1886365"/>
                <a:gd name="connsiteY22" fmla="*/ 3965876 h 4952364"/>
                <a:gd name="connsiteX23" fmla="*/ 351382 w 1886365"/>
                <a:gd name="connsiteY23" fmla="*/ 3966756 h 4952364"/>
                <a:gd name="connsiteX24" fmla="*/ 349180 w 1886365"/>
                <a:gd name="connsiteY24" fmla="*/ 3967197 h 4952364"/>
                <a:gd name="connsiteX25" fmla="*/ 93790 w 1886365"/>
                <a:gd name="connsiteY25" fmla="*/ 2146880 h 4952364"/>
                <a:gd name="connsiteX26" fmla="*/ 92029 w 1886365"/>
                <a:gd name="connsiteY26" fmla="*/ 2145559 h 4952364"/>
                <a:gd name="connsiteX27" fmla="*/ 93790 w 1886365"/>
                <a:gd name="connsiteY27" fmla="*/ 2146880 h 4952364"/>
                <a:gd name="connsiteX0" fmla="*/ 1909829 w 1909829"/>
                <a:gd name="connsiteY0" fmla="*/ 2326094 h 4952364"/>
                <a:gd name="connsiteX1" fmla="*/ 1907628 w 1909829"/>
                <a:gd name="connsiteY1" fmla="*/ 2299234 h 4952364"/>
                <a:gd name="connsiteX2" fmla="*/ 611742 w 1909829"/>
                <a:gd name="connsiteY2" fmla="*/ 1436631 h 4952364"/>
                <a:gd name="connsiteX3" fmla="*/ 610862 w 1909829"/>
                <a:gd name="connsiteY3" fmla="*/ 1430466 h 4952364"/>
                <a:gd name="connsiteX4" fmla="*/ 543051 w 1909829"/>
                <a:gd name="connsiteY4" fmla="*/ 976488 h 4952364"/>
                <a:gd name="connsiteX5" fmla="*/ 343126 w 1909829"/>
                <a:gd name="connsiteY5" fmla="*/ 0 h 4952364"/>
                <a:gd name="connsiteX6" fmla="*/ 34913 w 1909829"/>
                <a:gd name="connsiteY6" fmla="*/ 969443 h 4952364"/>
                <a:gd name="connsiteX7" fmla="*/ 24345 w 1909829"/>
                <a:gd name="connsiteY7" fmla="*/ 4952210 h 4952364"/>
                <a:gd name="connsiteX8" fmla="*/ 189468 w 1909829"/>
                <a:gd name="connsiteY8" fmla="*/ 4825836 h 4952364"/>
                <a:gd name="connsiteX9" fmla="*/ 274891 w 1909829"/>
                <a:gd name="connsiteY9" fmla="*/ 4486784 h 4952364"/>
                <a:gd name="connsiteX10" fmla="*/ 477002 w 1909829"/>
                <a:gd name="connsiteY10" fmla="*/ 3690671 h 4952364"/>
                <a:gd name="connsiteX11" fmla="*/ 494175 w 1909829"/>
                <a:gd name="connsiteY11" fmla="*/ 3677020 h 4952364"/>
                <a:gd name="connsiteX12" fmla="*/ 1399930 w 1909829"/>
                <a:gd name="connsiteY12" fmla="*/ 3933291 h 4952364"/>
                <a:gd name="connsiteX13" fmla="*/ 1709920 w 1909829"/>
                <a:gd name="connsiteY13" fmla="*/ 3497366 h 4952364"/>
                <a:gd name="connsiteX14" fmla="*/ 1905866 w 1909829"/>
                <a:gd name="connsiteY14" fmla="*/ 2781393 h 4952364"/>
                <a:gd name="connsiteX15" fmla="*/ 1889134 w 1909829"/>
                <a:gd name="connsiteY15" fmla="*/ 2763339 h 4952364"/>
                <a:gd name="connsiteX16" fmla="*/ 1599398 w 1909829"/>
                <a:gd name="connsiteY16" fmla="*/ 2747928 h 4952364"/>
                <a:gd name="connsiteX17" fmla="*/ 1587950 w 1909829"/>
                <a:gd name="connsiteY17" fmla="*/ 2745286 h 4952364"/>
                <a:gd name="connsiteX18" fmla="*/ 1592793 w 1909829"/>
                <a:gd name="connsiteY18" fmla="*/ 2733397 h 4952364"/>
                <a:gd name="connsiteX19" fmla="*/ 1909829 w 1909829"/>
                <a:gd name="connsiteY19" fmla="*/ 2326094 h 4952364"/>
                <a:gd name="connsiteX20" fmla="*/ 372644 w 1909829"/>
                <a:gd name="connsiteY20" fmla="*/ 3967197 h 4952364"/>
                <a:gd name="connsiteX21" fmla="*/ 373525 w 1909829"/>
                <a:gd name="connsiteY21" fmla="*/ 3965876 h 4952364"/>
                <a:gd name="connsiteX22" fmla="*/ 374846 w 1909829"/>
                <a:gd name="connsiteY22" fmla="*/ 3966756 h 4952364"/>
                <a:gd name="connsiteX23" fmla="*/ 372644 w 1909829"/>
                <a:gd name="connsiteY23" fmla="*/ 3967197 h 4952364"/>
                <a:gd name="connsiteX24" fmla="*/ 117254 w 1909829"/>
                <a:gd name="connsiteY24" fmla="*/ 2146880 h 4952364"/>
                <a:gd name="connsiteX25" fmla="*/ 115493 w 1909829"/>
                <a:gd name="connsiteY25" fmla="*/ 2145559 h 4952364"/>
                <a:gd name="connsiteX26" fmla="*/ 117254 w 1909829"/>
                <a:gd name="connsiteY26" fmla="*/ 2146880 h 4952364"/>
                <a:gd name="connsiteX0" fmla="*/ 1909829 w 1909829"/>
                <a:gd name="connsiteY0" fmla="*/ 2339296 h 4965566"/>
                <a:gd name="connsiteX1" fmla="*/ 1907628 w 1909829"/>
                <a:gd name="connsiteY1" fmla="*/ 2312436 h 4965566"/>
                <a:gd name="connsiteX2" fmla="*/ 611742 w 1909829"/>
                <a:gd name="connsiteY2" fmla="*/ 1449833 h 4965566"/>
                <a:gd name="connsiteX3" fmla="*/ 610862 w 1909829"/>
                <a:gd name="connsiteY3" fmla="*/ 1443668 h 4965566"/>
                <a:gd name="connsiteX4" fmla="*/ 543051 w 1909829"/>
                <a:gd name="connsiteY4" fmla="*/ 989690 h 4965566"/>
                <a:gd name="connsiteX5" fmla="*/ 343126 w 1909829"/>
                <a:gd name="connsiteY5" fmla="*/ 13202 h 4965566"/>
                <a:gd name="connsiteX6" fmla="*/ 34913 w 1909829"/>
                <a:gd name="connsiteY6" fmla="*/ 0 h 4965566"/>
                <a:gd name="connsiteX7" fmla="*/ 24345 w 1909829"/>
                <a:gd name="connsiteY7" fmla="*/ 4965412 h 4965566"/>
                <a:gd name="connsiteX8" fmla="*/ 189468 w 1909829"/>
                <a:gd name="connsiteY8" fmla="*/ 4839038 h 4965566"/>
                <a:gd name="connsiteX9" fmla="*/ 274891 w 1909829"/>
                <a:gd name="connsiteY9" fmla="*/ 4499986 h 4965566"/>
                <a:gd name="connsiteX10" fmla="*/ 477002 w 1909829"/>
                <a:gd name="connsiteY10" fmla="*/ 3703873 h 4965566"/>
                <a:gd name="connsiteX11" fmla="*/ 494175 w 1909829"/>
                <a:gd name="connsiteY11" fmla="*/ 3690222 h 4965566"/>
                <a:gd name="connsiteX12" fmla="*/ 1399930 w 1909829"/>
                <a:gd name="connsiteY12" fmla="*/ 3946493 h 4965566"/>
                <a:gd name="connsiteX13" fmla="*/ 1709920 w 1909829"/>
                <a:gd name="connsiteY13" fmla="*/ 3510568 h 4965566"/>
                <a:gd name="connsiteX14" fmla="*/ 1905866 w 1909829"/>
                <a:gd name="connsiteY14" fmla="*/ 2794595 h 4965566"/>
                <a:gd name="connsiteX15" fmla="*/ 1889134 w 1909829"/>
                <a:gd name="connsiteY15" fmla="*/ 2776541 h 4965566"/>
                <a:gd name="connsiteX16" fmla="*/ 1599398 w 1909829"/>
                <a:gd name="connsiteY16" fmla="*/ 2761130 h 4965566"/>
                <a:gd name="connsiteX17" fmla="*/ 1587950 w 1909829"/>
                <a:gd name="connsiteY17" fmla="*/ 2758488 h 4965566"/>
                <a:gd name="connsiteX18" fmla="*/ 1592793 w 1909829"/>
                <a:gd name="connsiteY18" fmla="*/ 2746599 h 4965566"/>
                <a:gd name="connsiteX19" fmla="*/ 1909829 w 1909829"/>
                <a:gd name="connsiteY19" fmla="*/ 2339296 h 4965566"/>
                <a:gd name="connsiteX20" fmla="*/ 372644 w 1909829"/>
                <a:gd name="connsiteY20" fmla="*/ 3980399 h 4965566"/>
                <a:gd name="connsiteX21" fmla="*/ 373525 w 1909829"/>
                <a:gd name="connsiteY21" fmla="*/ 3979078 h 4965566"/>
                <a:gd name="connsiteX22" fmla="*/ 374846 w 1909829"/>
                <a:gd name="connsiteY22" fmla="*/ 3979958 h 4965566"/>
                <a:gd name="connsiteX23" fmla="*/ 372644 w 1909829"/>
                <a:gd name="connsiteY23" fmla="*/ 3980399 h 4965566"/>
                <a:gd name="connsiteX24" fmla="*/ 117254 w 1909829"/>
                <a:gd name="connsiteY24" fmla="*/ 2160082 h 4965566"/>
                <a:gd name="connsiteX25" fmla="*/ 115493 w 1909829"/>
                <a:gd name="connsiteY25" fmla="*/ 2158761 h 4965566"/>
                <a:gd name="connsiteX26" fmla="*/ 117254 w 1909829"/>
                <a:gd name="connsiteY26" fmla="*/ 2160082 h 4965566"/>
                <a:gd name="connsiteX0" fmla="*/ 1927079 w 1927079"/>
                <a:gd name="connsiteY0" fmla="*/ 2326534 h 4952804"/>
                <a:gd name="connsiteX1" fmla="*/ 1924878 w 1927079"/>
                <a:gd name="connsiteY1" fmla="*/ 2299674 h 4952804"/>
                <a:gd name="connsiteX2" fmla="*/ 628992 w 1927079"/>
                <a:gd name="connsiteY2" fmla="*/ 1437071 h 4952804"/>
                <a:gd name="connsiteX3" fmla="*/ 628112 w 1927079"/>
                <a:gd name="connsiteY3" fmla="*/ 1430906 h 4952804"/>
                <a:gd name="connsiteX4" fmla="*/ 560301 w 1927079"/>
                <a:gd name="connsiteY4" fmla="*/ 976928 h 4952804"/>
                <a:gd name="connsiteX5" fmla="*/ 360376 w 1927079"/>
                <a:gd name="connsiteY5" fmla="*/ 440 h 4952804"/>
                <a:gd name="connsiteX6" fmla="*/ 25073 w 1927079"/>
                <a:gd name="connsiteY6" fmla="*/ 0 h 4952804"/>
                <a:gd name="connsiteX7" fmla="*/ 41595 w 1927079"/>
                <a:gd name="connsiteY7" fmla="*/ 4952650 h 4952804"/>
                <a:gd name="connsiteX8" fmla="*/ 206718 w 1927079"/>
                <a:gd name="connsiteY8" fmla="*/ 4826276 h 4952804"/>
                <a:gd name="connsiteX9" fmla="*/ 292141 w 1927079"/>
                <a:gd name="connsiteY9" fmla="*/ 4487224 h 4952804"/>
                <a:gd name="connsiteX10" fmla="*/ 494252 w 1927079"/>
                <a:gd name="connsiteY10" fmla="*/ 3691111 h 4952804"/>
                <a:gd name="connsiteX11" fmla="*/ 511425 w 1927079"/>
                <a:gd name="connsiteY11" fmla="*/ 3677460 h 4952804"/>
                <a:gd name="connsiteX12" fmla="*/ 1417180 w 1927079"/>
                <a:gd name="connsiteY12" fmla="*/ 3933731 h 4952804"/>
                <a:gd name="connsiteX13" fmla="*/ 1727170 w 1927079"/>
                <a:gd name="connsiteY13" fmla="*/ 3497806 h 4952804"/>
                <a:gd name="connsiteX14" fmla="*/ 1923116 w 1927079"/>
                <a:gd name="connsiteY14" fmla="*/ 2781833 h 4952804"/>
                <a:gd name="connsiteX15" fmla="*/ 1906384 w 1927079"/>
                <a:gd name="connsiteY15" fmla="*/ 2763779 h 4952804"/>
                <a:gd name="connsiteX16" fmla="*/ 1616648 w 1927079"/>
                <a:gd name="connsiteY16" fmla="*/ 2748368 h 4952804"/>
                <a:gd name="connsiteX17" fmla="*/ 1605200 w 1927079"/>
                <a:gd name="connsiteY17" fmla="*/ 2745726 h 4952804"/>
                <a:gd name="connsiteX18" fmla="*/ 1610043 w 1927079"/>
                <a:gd name="connsiteY18" fmla="*/ 2733837 h 4952804"/>
                <a:gd name="connsiteX19" fmla="*/ 1927079 w 1927079"/>
                <a:gd name="connsiteY19" fmla="*/ 2326534 h 4952804"/>
                <a:gd name="connsiteX20" fmla="*/ 389894 w 1927079"/>
                <a:gd name="connsiteY20" fmla="*/ 3967637 h 4952804"/>
                <a:gd name="connsiteX21" fmla="*/ 390775 w 1927079"/>
                <a:gd name="connsiteY21" fmla="*/ 3966316 h 4952804"/>
                <a:gd name="connsiteX22" fmla="*/ 392096 w 1927079"/>
                <a:gd name="connsiteY22" fmla="*/ 3967196 h 4952804"/>
                <a:gd name="connsiteX23" fmla="*/ 389894 w 1927079"/>
                <a:gd name="connsiteY23" fmla="*/ 3967637 h 4952804"/>
                <a:gd name="connsiteX24" fmla="*/ 134504 w 1927079"/>
                <a:gd name="connsiteY24" fmla="*/ 2147320 h 4952804"/>
                <a:gd name="connsiteX25" fmla="*/ 132743 w 1927079"/>
                <a:gd name="connsiteY25" fmla="*/ 2145999 h 4952804"/>
                <a:gd name="connsiteX26" fmla="*/ 134504 w 1927079"/>
                <a:gd name="connsiteY26" fmla="*/ 2147320 h 4952804"/>
                <a:gd name="connsiteX0" fmla="*/ 1903174 w 1903174"/>
                <a:gd name="connsiteY0" fmla="*/ 2326534 h 4952804"/>
                <a:gd name="connsiteX1" fmla="*/ 1900973 w 1903174"/>
                <a:gd name="connsiteY1" fmla="*/ 2299674 h 4952804"/>
                <a:gd name="connsiteX2" fmla="*/ 605087 w 1903174"/>
                <a:gd name="connsiteY2" fmla="*/ 1437071 h 4952804"/>
                <a:gd name="connsiteX3" fmla="*/ 604207 w 1903174"/>
                <a:gd name="connsiteY3" fmla="*/ 1430906 h 4952804"/>
                <a:gd name="connsiteX4" fmla="*/ 536396 w 1903174"/>
                <a:gd name="connsiteY4" fmla="*/ 976928 h 4952804"/>
                <a:gd name="connsiteX5" fmla="*/ 336471 w 1903174"/>
                <a:gd name="connsiteY5" fmla="*/ 440 h 4952804"/>
                <a:gd name="connsiteX6" fmla="*/ 1168 w 1903174"/>
                <a:gd name="connsiteY6" fmla="*/ 0 h 4952804"/>
                <a:gd name="connsiteX7" fmla="*/ 17690 w 1903174"/>
                <a:gd name="connsiteY7" fmla="*/ 4952650 h 4952804"/>
                <a:gd name="connsiteX8" fmla="*/ 182813 w 1903174"/>
                <a:gd name="connsiteY8" fmla="*/ 4826276 h 4952804"/>
                <a:gd name="connsiteX9" fmla="*/ 268236 w 1903174"/>
                <a:gd name="connsiteY9" fmla="*/ 4487224 h 4952804"/>
                <a:gd name="connsiteX10" fmla="*/ 470347 w 1903174"/>
                <a:gd name="connsiteY10" fmla="*/ 3691111 h 4952804"/>
                <a:gd name="connsiteX11" fmla="*/ 487520 w 1903174"/>
                <a:gd name="connsiteY11" fmla="*/ 3677460 h 4952804"/>
                <a:gd name="connsiteX12" fmla="*/ 1393275 w 1903174"/>
                <a:gd name="connsiteY12" fmla="*/ 3933731 h 4952804"/>
                <a:gd name="connsiteX13" fmla="*/ 1703265 w 1903174"/>
                <a:gd name="connsiteY13" fmla="*/ 3497806 h 4952804"/>
                <a:gd name="connsiteX14" fmla="*/ 1899211 w 1903174"/>
                <a:gd name="connsiteY14" fmla="*/ 2781833 h 4952804"/>
                <a:gd name="connsiteX15" fmla="*/ 1882479 w 1903174"/>
                <a:gd name="connsiteY15" fmla="*/ 2763779 h 4952804"/>
                <a:gd name="connsiteX16" fmla="*/ 1592743 w 1903174"/>
                <a:gd name="connsiteY16" fmla="*/ 2748368 h 4952804"/>
                <a:gd name="connsiteX17" fmla="*/ 1581295 w 1903174"/>
                <a:gd name="connsiteY17" fmla="*/ 2745726 h 4952804"/>
                <a:gd name="connsiteX18" fmla="*/ 1586138 w 1903174"/>
                <a:gd name="connsiteY18" fmla="*/ 2733837 h 4952804"/>
                <a:gd name="connsiteX19" fmla="*/ 1903174 w 1903174"/>
                <a:gd name="connsiteY19" fmla="*/ 2326534 h 4952804"/>
                <a:gd name="connsiteX20" fmla="*/ 365989 w 1903174"/>
                <a:gd name="connsiteY20" fmla="*/ 3967637 h 4952804"/>
                <a:gd name="connsiteX21" fmla="*/ 366870 w 1903174"/>
                <a:gd name="connsiteY21" fmla="*/ 3966316 h 4952804"/>
                <a:gd name="connsiteX22" fmla="*/ 368191 w 1903174"/>
                <a:gd name="connsiteY22" fmla="*/ 3967196 h 4952804"/>
                <a:gd name="connsiteX23" fmla="*/ 365989 w 1903174"/>
                <a:gd name="connsiteY23" fmla="*/ 3967637 h 4952804"/>
                <a:gd name="connsiteX24" fmla="*/ 110599 w 1903174"/>
                <a:gd name="connsiteY24" fmla="*/ 2147320 h 4952804"/>
                <a:gd name="connsiteX25" fmla="*/ 108838 w 1903174"/>
                <a:gd name="connsiteY25" fmla="*/ 2145999 h 4952804"/>
                <a:gd name="connsiteX26" fmla="*/ 110599 w 1903174"/>
                <a:gd name="connsiteY26" fmla="*/ 2147320 h 49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03174" h="4952804">
                  <a:moveTo>
                    <a:pt x="1903174" y="2326534"/>
                  </a:moveTo>
                  <a:lnTo>
                    <a:pt x="1900973" y="2299674"/>
                  </a:lnTo>
                  <a:cubicBezTo>
                    <a:pt x="1881598" y="2289546"/>
                    <a:pt x="601124" y="1461289"/>
                    <a:pt x="605087" y="1437071"/>
                  </a:cubicBezTo>
                  <a:cubicBezTo>
                    <a:pt x="605528" y="1434869"/>
                    <a:pt x="604647" y="1433108"/>
                    <a:pt x="604207" y="1430906"/>
                  </a:cubicBezTo>
                  <a:cubicBezTo>
                    <a:pt x="592758" y="1380709"/>
                    <a:pt x="533754" y="1001587"/>
                    <a:pt x="536396" y="976928"/>
                  </a:cubicBezTo>
                  <a:cubicBezTo>
                    <a:pt x="536836" y="974286"/>
                    <a:pt x="338233" y="2202"/>
                    <a:pt x="336471" y="440"/>
                  </a:cubicBezTo>
                  <a:lnTo>
                    <a:pt x="1168" y="0"/>
                  </a:lnTo>
                  <a:cubicBezTo>
                    <a:pt x="2217" y="857272"/>
                    <a:pt x="-8069" y="4309918"/>
                    <a:pt x="17690" y="4952650"/>
                  </a:cubicBezTo>
                  <a:cubicBezTo>
                    <a:pt x="147586" y="4953531"/>
                    <a:pt x="150669" y="4954852"/>
                    <a:pt x="182813" y="4826276"/>
                  </a:cubicBezTo>
                  <a:cubicBezTo>
                    <a:pt x="211434" y="4713112"/>
                    <a:pt x="240055" y="4599948"/>
                    <a:pt x="268236" y="4487224"/>
                  </a:cubicBezTo>
                  <a:cubicBezTo>
                    <a:pt x="321956" y="4219064"/>
                    <a:pt x="417948" y="3959270"/>
                    <a:pt x="470347" y="3691111"/>
                  </a:cubicBezTo>
                  <a:cubicBezTo>
                    <a:pt x="472108" y="3683184"/>
                    <a:pt x="476511" y="3674378"/>
                    <a:pt x="487520" y="3677460"/>
                  </a:cubicBezTo>
                  <a:cubicBezTo>
                    <a:pt x="779457" y="3765086"/>
                    <a:pt x="1092090" y="3886616"/>
                    <a:pt x="1393275" y="3933731"/>
                  </a:cubicBezTo>
                  <a:cubicBezTo>
                    <a:pt x="1519208" y="3953546"/>
                    <a:pt x="1656150" y="3602164"/>
                    <a:pt x="1703265" y="3497806"/>
                  </a:cubicBezTo>
                  <a:cubicBezTo>
                    <a:pt x="1797936" y="3289091"/>
                    <a:pt x="1911981" y="3016088"/>
                    <a:pt x="1899211" y="2781833"/>
                  </a:cubicBezTo>
                  <a:cubicBezTo>
                    <a:pt x="1898771" y="2770384"/>
                    <a:pt x="1893927" y="2765541"/>
                    <a:pt x="1882479" y="2763779"/>
                  </a:cubicBezTo>
                  <a:cubicBezTo>
                    <a:pt x="1855619" y="2759817"/>
                    <a:pt x="1662315" y="2751891"/>
                    <a:pt x="1592743" y="2748368"/>
                  </a:cubicBezTo>
                  <a:cubicBezTo>
                    <a:pt x="1588780" y="2748368"/>
                    <a:pt x="1583496" y="2749689"/>
                    <a:pt x="1581295" y="2745726"/>
                  </a:cubicBezTo>
                  <a:cubicBezTo>
                    <a:pt x="1578212" y="2740883"/>
                    <a:pt x="1583056" y="2737360"/>
                    <a:pt x="1586138" y="2733837"/>
                  </a:cubicBezTo>
                  <a:lnTo>
                    <a:pt x="1903174" y="2326534"/>
                  </a:lnTo>
                  <a:close/>
                  <a:moveTo>
                    <a:pt x="365989" y="3967637"/>
                  </a:moveTo>
                  <a:cubicBezTo>
                    <a:pt x="366429" y="3967196"/>
                    <a:pt x="366429" y="3966756"/>
                    <a:pt x="366870" y="3966316"/>
                  </a:cubicBezTo>
                  <a:cubicBezTo>
                    <a:pt x="367310" y="3966756"/>
                    <a:pt x="367750" y="3966756"/>
                    <a:pt x="368191" y="3967196"/>
                  </a:cubicBezTo>
                  <a:cubicBezTo>
                    <a:pt x="367310" y="3967196"/>
                    <a:pt x="366870" y="3967196"/>
                    <a:pt x="365989" y="3967637"/>
                  </a:cubicBezTo>
                  <a:close/>
                  <a:moveTo>
                    <a:pt x="110599" y="2147320"/>
                  </a:moveTo>
                  <a:cubicBezTo>
                    <a:pt x="110159" y="2146880"/>
                    <a:pt x="109278" y="2146440"/>
                    <a:pt x="108838" y="2145999"/>
                  </a:cubicBezTo>
                  <a:cubicBezTo>
                    <a:pt x="109718" y="2145999"/>
                    <a:pt x="110159" y="2146440"/>
                    <a:pt x="110599" y="2147320"/>
                  </a:cubicBezTo>
                  <a:close/>
                </a:path>
              </a:pathLst>
            </a:custGeom>
            <a:solidFill>
              <a:srgbClr val="F2F2F2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6F82F15-DCE9-46D8-AFD9-2DD1DBCDFC8E}"/>
                </a:ext>
              </a:extLst>
            </p:cNvPr>
            <p:cNvSpPr/>
            <p:nvPr/>
          </p:nvSpPr>
          <p:spPr>
            <a:xfrm>
              <a:off x="8614118" y="2646941"/>
              <a:ext cx="3230842" cy="3979684"/>
            </a:xfrm>
            <a:custGeom>
              <a:avLst/>
              <a:gdLst>
                <a:gd name="connsiteX0" fmla="*/ 3230814 w 3230842"/>
                <a:gd name="connsiteY0" fmla="*/ 0 h 3979684"/>
                <a:gd name="connsiteX1" fmla="*/ 653133 w 3230842"/>
                <a:gd name="connsiteY1" fmla="*/ 0 h 3979684"/>
                <a:gd name="connsiteX2" fmla="*/ 606018 w 3230842"/>
                <a:gd name="connsiteY2" fmla="*/ 118008 h 3979684"/>
                <a:gd name="connsiteX3" fmla="*/ 524117 w 3230842"/>
                <a:gd name="connsiteY3" fmla="*/ 236896 h 3979684"/>
                <a:gd name="connsiteX4" fmla="*/ 440455 w 3230842"/>
                <a:gd name="connsiteY4" fmla="*/ 280049 h 3979684"/>
                <a:gd name="connsiteX5" fmla="*/ 324648 w 3230842"/>
                <a:gd name="connsiteY5" fmla="*/ 349620 h 3979684"/>
                <a:gd name="connsiteX6" fmla="*/ 263002 w 3230842"/>
                <a:gd name="connsiteY6" fmla="*/ 421394 h 3979684"/>
                <a:gd name="connsiteX7" fmla="*/ 194311 w 3230842"/>
                <a:gd name="connsiteY7" fmla="*/ 484361 h 3979684"/>
                <a:gd name="connsiteX8" fmla="*/ 141032 w 3230842"/>
                <a:gd name="connsiteY8" fmla="*/ 505497 h 3979684"/>
                <a:gd name="connsiteX9" fmla="*/ 60892 w 3230842"/>
                <a:gd name="connsiteY9" fmla="*/ 574628 h 3979684"/>
                <a:gd name="connsiteX10" fmla="*/ 3649 w 3230842"/>
                <a:gd name="connsiteY10" fmla="*/ 853356 h 3979684"/>
                <a:gd name="connsiteX11" fmla="*/ 72781 w 3230842"/>
                <a:gd name="connsiteY11" fmla="*/ 964318 h 3979684"/>
                <a:gd name="connsiteX12" fmla="*/ 245389 w 3230842"/>
                <a:gd name="connsiteY12" fmla="*/ 1014516 h 3979684"/>
                <a:gd name="connsiteX13" fmla="*/ 245389 w 3230842"/>
                <a:gd name="connsiteY13" fmla="*/ 1014516 h 3979684"/>
                <a:gd name="connsiteX14" fmla="*/ 231739 w 3230842"/>
                <a:gd name="connsiteY14" fmla="*/ 1066034 h 3979684"/>
                <a:gd name="connsiteX15" fmla="*/ 208842 w 3230842"/>
                <a:gd name="connsiteY15" fmla="*/ 1277392 h 3979684"/>
                <a:gd name="connsiteX16" fmla="*/ 226896 w 3230842"/>
                <a:gd name="connsiteY16" fmla="*/ 1623049 h 3979684"/>
                <a:gd name="connsiteX17" fmla="*/ 226896 w 3230842"/>
                <a:gd name="connsiteY17" fmla="*/ 1623049 h 3979684"/>
                <a:gd name="connsiteX18" fmla="*/ 285459 w 3230842"/>
                <a:gd name="connsiteY18" fmla="*/ 1894291 h 3979684"/>
                <a:gd name="connsiteX19" fmla="*/ 425484 w 3230842"/>
                <a:gd name="connsiteY19" fmla="*/ 2184908 h 3979684"/>
                <a:gd name="connsiteX20" fmla="*/ 628475 w 3230842"/>
                <a:gd name="connsiteY20" fmla="*/ 2423566 h 3979684"/>
                <a:gd name="connsiteX21" fmla="*/ 814293 w 3230842"/>
                <a:gd name="connsiteY21" fmla="*/ 2520878 h 3979684"/>
                <a:gd name="connsiteX22" fmla="*/ 833227 w 3230842"/>
                <a:gd name="connsiteY22" fmla="*/ 2554784 h 3979684"/>
                <a:gd name="connsiteX23" fmla="*/ 785231 w 3230842"/>
                <a:gd name="connsiteY23" fmla="*/ 2923778 h 3979684"/>
                <a:gd name="connsiteX24" fmla="*/ 769820 w 3230842"/>
                <a:gd name="connsiteY24" fmla="*/ 3262831 h 3979684"/>
                <a:gd name="connsiteX25" fmla="*/ 818697 w 3230842"/>
                <a:gd name="connsiteY25" fmla="*/ 3679381 h 3979684"/>
                <a:gd name="connsiteX26" fmla="*/ 889589 w 3230842"/>
                <a:gd name="connsiteY26" fmla="*/ 3979245 h 3979684"/>
                <a:gd name="connsiteX27" fmla="*/ 900597 w 3230842"/>
                <a:gd name="connsiteY27" fmla="*/ 3979685 h 3979684"/>
                <a:gd name="connsiteX28" fmla="*/ 3184139 w 3230842"/>
                <a:gd name="connsiteY28" fmla="*/ 3979685 h 3979684"/>
                <a:gd name="connsiteX29" fmla="*/ 3192505 w 3230842"/>
                <a:gd name="connsiteY29" fmla="*/ 3960751 h 3979684"/>
                <a:gd name="connsiteX30" fmla="*/ 3229933 w 3230842"/>
                <a:gd name="connsiteY30" fmla="*/ 3634027 h 3979684"/>
                <a:gd name="connsiteX31" fmla="*/ 3161682 w 3230842"/>
                <a:gd name="connsiteY31" fmla="*/ 2196356 h 3979684"/>
                <a:gd name="connsiteX32" fmla="*/ 2997880 w 3230842"/>
                <a:gd name="connsiteY32" fmla="*/ 1655634 h 3979684"/>
                <a:gd name="connsiteX33" fmla="*/ 2996559 w 3230842"/>
                <a:gd name="connsiteY33" fmla="*/ 1656514 h 3979684"/>
                <a:gd name="connsiteX34" fmla="*/ 3230814 w 3230842"/>
                <a:gd name="connsiteY34" fmla="*/ 0 h 3979684"/>
                <a:gd name="connsiteX35" fmla="*/ 1303938 w 3230842"/>
                <a:gd name="connsiteY35" fmla="*/ 329365 h 3979684"/>
                <a:gd name="connsiteX36" fmla="*/ 1304378 w 3230842"/>
                <a:gd name="connsiteY36" fmla="*/ 329365 h 3979684"/>
                <a:gd name="connsiteX37" fmla="*/ 1304378 w 3230842"/>
                <a:gd name="connsiteY37" fmla="*/ 329806 h 3979684"/>
                <a:gd name="connsiteX38" fmla="*/ 1303938 w 3230842"/>
                <a:gd name="connsiteY38" fmla="*/ 329365 h 3979684"/>
                <a:gd name="connsiteX39" fmla="*/ 2616996 w 3230842"/>
                <a:gd name="connsiteY39" fmla="*/ 1455725 h 3979684"/>
                <a:gd name="connsiteX40" fmla="*/ 2616996 w 3230842"/>
                <a:gd name="connsiteY40" fmla="*/ 1455725 h 3979684"/>
                <a:gd name="connsiteX41" fmla="*/ 2616996 w 3230842"/>
                <a:gd name="connsiteY41" fmla="*/ 1455725 h 3979684"/>
                <a:gd name="connsiteX42" fmla="*/ 2616996 w 3230842"/>
                <a:gd name="connsiteY42" fmla="*/ 1456165 h 3979684"/>
                <a:gd name="connsiteX43" fmla="*/ 2616996 w 3230842"/>
                <a:gd name="connsiteY43" fmla="*/ 1456165 h 3979684"/>
                <a:gd name="connsiteX44" fmla="*/ 2616996 w 3230842"/>
                <a:gd name="connsiteY44" fmla="*/ 1456165 h 3979684"/>
                <a:gd name="connsiteX45" fmla="*/ 2616996 w 3230842"/>
                <a:gd name="connsiteY45" fmla="*/ 1456165 h 3979684"/>
                <a:gd name="connsiteX46" fmla="*/ 2061743 w 3230842"/>
                <a:gd name="connsiteY46" fmla="*/ 177452 h 3979684"/>
                <a:gd name="connsiteX47" fmla="*/ 2060421 w 3230842"/>
                <a:gd name="connsiteY47" fmla="*/ 177893 h 3979684"/>
                <a:gd name="connsiteX48" fmla="*/ 2060421 w 3230842"/>
                <a:gd name="connsiteY48" fmla="*/ 177452 h 3979684"/>
                <a:gd name="connsiteX49" fmla="*/ 2061743 w 3230842"/>
                <a:gd name="connsiteY49" fmla="*/ 177452 h 3979684"/>
                <a:gd name="connsiteX50" fmla="*/ 2670717 w 3230842"/>
                <a:gd name="connsiteY50" fmla="*/ 261115 h 3979684"/>
                <a:gd name="connsiteX51" fmla="*/ 2670717 w 3230842"/>
                <a:gd name="connsiteY51" fmla="*/ 261115 h 3979684"/>
                <a:gd name="connsiteX52" fmla="*/ 2670717 w 3230842"/>
                <a:gd name="connsiteY52" fmla="*/ 260674 h 3979684"/>
                <a:gd name="connsiteX53" fmla="*/ 2670717 w 3230842"/>
                <a:gd name="connsiteY53" fmla="*/ 261115 h 3979684"/>
                <a:gd name="connsiteX54" fmla="*/ 2267376 w 3230842"/>
                <a:gd name="connsiteY54" fmla="*/ 103037 h 3979684"/>
                <a:gd name="connsiteX55" fmla="*/ 2267816 w 3230842"/>
                <a:gd name="connsiteY55" fmla="*/ 103917 h 3979684"/>
                <a:gd name="connsiteX56" fmla="*/ 2263413 w 3230842"/>
                <a:gd name="connsiteY56" fmla="*/ 104798 h 3979684"/>
                <a:gd name="connsiteX57" fmla="*/ 2266495 w 3230842"/>
                <a:gd name="connsiteY57" fmla="*/ 103917 h 3979684"/>
                <a:gd name="connsiteX58" fmla="*/ 2267376 w 3230842"/>
                <a:gd name="connsiteY58" fmla="*/ 103037 h 3979684"/>
                <a:gd name="connsiteX59" fmla="*/ 1940212 w 3230842"/>
                <a:gd name="connsiteY59" fmla="*/ 177452 h 3979684"/>
                <a:gd name="connsiteX60" fmla="*/ 1940212 w 3230842"/>
                <a:gd name="connsiteY60" fmla="*/ 177452 h 3979684"/>
                <a:gd name="connsiteX61" fmla="*/ 1940212 w 3230842"/>
                <a:gd name="connsiteY61" fmla="*/ 177452 h 3979684"/>
                <a:gd name="connsiteX62" fmla="*/ 1940212 w 3230842"/>
                <a:gd name="connsiteY62" fmla="*/ 177452 h 3979684"/>
                <a:gd name="connsiteX63" fmla="*/ 1940212 w 3230842"/>
                <a:gd name="connsiteY63" fmla="*/ 177452 h 3979684"/>
                <a:gd name="connsiteX64" fmla="*/ 1940212 w 3230842"/>
                <a:gd name="connsiteY64" fmla="*/ 177452 h 397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30842" h="3979684">
                  <a:moveTo>
                    <a:pt x="3230814" y="0"/>
                  </a:moveTo>
                  <a:cubicBezTo>
                    <a:pt x="3201752" y="0"/>
                    <a:pt x="929659" y="0"/>
                    <a:pt x="653133" y="0"/>
                  </a:cubicBezTo>
                  <a:cubicBezTo>
                    <a:pt x="637722" y="39630"/>
                    <a:pt x="624071" y="79699"/>
                    <a:pt x="606018" y="118008"/>
                  </a:cubicBezTo>
                  <a:cubicBezTo>
                    <a:pt x="584882" y="162041"/>
                    <a:pt x="563306" y="205193"/>
                    <a:pt x="524117" y="236896"/>
                  </a:cubicBezTo>
                  <a:cubicBezTo>
                    <a:pt x="499018" y="257152"/>
                    <a:pt x="469076" y="267279"/>
                    <a:pt x="440455" y="280049"/>
                  </a:cubicBezTo>
                  <a:cubicBezTo>
                    <a:pt x="399064" y="298542"/>
                    <a:pt x="355031" y="312633"/>
                    <a:pt x="324648" y="349620"/>
                  </a:cubicBezTo>
                  <a:cubicBezTo>
                    <a:pt x="304393" y="373839"/>
                    <a:pt x="284138" y="398057"/>
                    <a:pt x="263002" y="421394"/>
                  </a:cubicBezTo>
                  <a:cubicBezTo>
                    <a:pt x="242307" y="444731"/>
                    <a:pt x="226896" y="473793"/>
                    <a:pt x="194311" y="484361"/>
                  </a:cubicBezTo>
                  <a:cubicBezTo>
                    <a:pt x="176258" y="490525"/>
                    <a:pt x="159085" y="499772"/>
                    <a:pt x="141032" y="505497"/>
                  </a:cubicBezTo>
                  <a:cubicBezTo>
                    <a:pt x="103604" y="516505"/>
                    <a:pt x="79386" y="542484"/>
                    <a:pt x="60892" y="574628"/>
                  </a:cubicBezTo>
                  <a:cubicBezTo>
                    <a:pt x="12016" y="661373"/>
                    <a:pt x="-9120" y="754722"/>
                    <a:pt x="3649" y="853356"/>
                  </a:cubicBezTo>
                  <a:cubicBezTo>
                    <a:pt x="9374" y="899590"/>
                    <a:pt x="30950" y="938779"/>
                    <a:pt x="72781" y="964318"/>
                  </a:cubicBezTo>
                  <a:cubicBezTo>
                    <a:pt x="125620" y="996462"/>
                    <a:pt x="184624" y="1008792"/>
                    <a:pt x="245389" y="1014516"/>
                  </a:cubicBezTo>
                  <a:lnTo>
                    <a:pt x="245389" y="1014516"/>
                  </a:lnTo>
                  <a:cubicBezTo>
                    <a:pt x="237023" y="1030808"/>
                    <a:pt x="235262" y="1048421"/>
                    <a:pt x="231739" y="1066034"/>
                  </a:cubicBezTo>
                  <a:cubicBezTo>
                    <a:pt x="218089" y="1135606"/>
                    <a:pt x="210603" y="1206499"/>
                    <a:pt x="208842" y="1277392"/>
                  </a:cubicBezTo>
                  <a:cubicBezTo>
                    <a:pt x="207521" y="1332873"/>
                    <a:pt x="225575" y="1623049"/>
                    <a:pt x="226896" y="1623049"/>
                  </a:cubicBezTo>
                  <a:cubicBezTo>
                    <a:pt x="226896" y="1623049"/>
                    <a:pt x="226896" y="1623049"/>
                    <a:pt x="226896" y="1623049"/>
                  </a:cubicBezTo>
                  <a:cubicBezTo>
                    <a:pt x="226896" y="1634057"/>
                    <a:pt x="259480" y="1815913"/>
                    <a:pt x="285459" y="1894291"/>
                  </a:cubicBezTo>
                  <a:cubicBezTo>
                    <a:pt x="319805" y="1997328"/>
                    <a:pt x="365599" y="2094200"/>
                    <a:pt x="425484" y="2184908"/>
                  </a:cubicBezTo>
                  <a:cubicBezTo>
                    <a:pt x="483167" y="2272974"/>
                    <a:pt x="548335" y="2354874"/>
                    <a:pt x="628475" y="2423566"/>
                  </a:cubicBezTo>
                  <a:cubicBezTo>
                    <a:pt x="683076" y="2470241"/>
                    <a:pt x="743400" y="2506347"/>
                    <a:pt x="814293" y="2520878"/>
                  </a:cubicBezTo>
                  <a:cubicBezTo>
                    <a:pt x="834108" y="2524841"/>
                    <a:pt x="835429" y="2542454"/>
                    <a:pt x="833227" y="2554784"/>
                  </a:cubicBezTo>
                  <a:cubicBezTo>
                    <a:pt x="814733" y="2677635"/>
                    <a:pt x="797120" y="2800046"/>
                    <a:pt x="785231" y="2923778"/>
                  </a:cubicBezTo>
                  <a:cubicBezTo>
                    <a:pt x="774664" y="3036502"/>
                    <a:pt x="766738" y="3149667"/>
                    <a:pt x="769820" y="3262831"/>
                  </a:cubicBezTo>
                  <a:cubicBezTo>
                    <a:pt x="773343" y="3403296"/>
                    <a:pt x="791836" y="3541999"/>
                    <a:pt x="818697" y="3679381"/>
                  </a:cubicBezTo>
                  <a:cubicBezTo>
                    <a:pt x="838511" y="3780216"/>
                    <a:pt x="863170" y="3879730"/>
                    <a:pt x="889589" y="3979245"/>
                  </a:cubicBezTo>
                  <a:cubicBezTo>
                    <a:pt x="893112" y="3979245"/>
                    <a:pt x="896635" y="3979685"/>
                    <a:pt x="900597" y="3979685"/>
                  </a:cubicBezTo>
                  <a:cubicBezTo>
                    <a:pt x="1661925" y="3979685"/>
                    <a:pt x="2422812" y="3979685"/>
                    <a:pt x="3184139" y="3979685"/>
                  </a:cubicBezTo>
                  <a:cubicBezTo>
                    <a:pt x="3191624" y="3975282"/>
                    <a:pt x="3191184" y="3967796"/>
                    <a:pt x="3192505" y="3960751"/>
                  </a:cubicBezTo>
                  <a:cubicBezTo>
                    <a:pt x="3207036" y="3851990"/>
                    <a:pt x="3223768" y="3743669"/>
                    <a:pt x="3229933" y="3634027"/>
                  </a:cubicBezTo>
                  <a:cubicBezTo>
                    <a:pt x="3229933" y="3613773"/>
                    <a:pt x="3217604" y="2588689"/>
                    <a:pt x="3161682" y="2196356"/>
                  </a:cubicBezTo>
                  <a:cubicBezTo>
                    <a:pt x="3130859" y="1980596"/>
                    <a:pt x="3031785" y="1846296"/>
                    <a:pt x="2997880" y="1655634"/>
                  </a:cubicBezTo>
                  <a:cubicBezTo>
                    <a:pt x="2997440" y="1656074"/>
                    <a:pt x="2996999" y="1656514"/>
                    <a:pt x="2996559" y="1656514"/>
                  </a:cubicBezTo>
                  <a:cubicBezTo>
                    <a:pt x="2919942" y="811525"/>
                    <a:pt x="3234336" y="26420"/>
                    <a:pt x="3230814" y="0"/>
                  </a:cubicBezTo>
                  <a:close/>
                  <a:moveTo>
                    <a:pt x="1303938" y="329365"/>
                  </a:moveTo>
                  <a:cubicBezTo>
                    <a:pt x="1303938" y="329365"/>
                    <a:pt x="1304378" y="329365"/>
                    <a:pt x="1304378" y="329365"/>
                  </a:cubicBezTo>
                  <a:cubicBezTo>
                    <a:pt x="1304378" y="329365"/>
                    <a:pt x="1304378" y="329365"/>
                    <a:pt x="1304378" y="329806"/>
                  </a:cubicBezTo>
                  <a:cubicBezTo>
                    <a:pt x="1305699" y="331127"/>
                    <a:pt x="1303498" y="330246"/>
                    <a:pt x="1303938" y="329365"/>
                  </a:cubicBezTo>
                  <a:close/>
                  <a:moveTo>
                    <a:pt x="2616996" y="1455725"/>
                  </a:moveTo>
                  <a:cubicBezTo>
                    <a:pt x="2616996" y="1454844"/>
                    <a:pt x="2617436" y="1455284"/>
                    <a:pt x="2616996" y="1455725"/>
                  </a:cubicBezTo>
                  <a:lnTo>
                    <a:pt x="2616996" y="1455725"/>
                  </a:lnTo>
                  <a:close/>
                  <a:moveTo>
                    <a:pt x="2616996" y="1456165"/>
                  </a:move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ubicBezTo>
                    <a:pt x="2616996" y="1456165"/>
                    <a:pt x="2616996" y="1456165"/>
                    <a:pt x="2616996" y="1456165"/>
                  </a:cubicBezTo>
                  <a:close/>
                  <a:moveTo>
                    <a:pt x="2061743" y="177452"/>
                  </a:moveTo>
                  <a:cubicBezTo>
                    <a:pt x="2061302" y="177452"/>
                    <a:pt x="2060862" y="177893"/>
                    <a:pt x="2060421" y="177893"/>
                  </a:cubicBezTo>
                  <a:cubicBezTo>
                    <a:pt x="2060421" y="177893"/>
                    <a:pt x="2060421" y="177893"/>
                    <a:pt x="2060421" y="177452"/>
                  </a:cubicBezTo>
                  <a:cubicBezTo>
                    <a:pt x="2060421" y="177452"/>
                    <a:pt x="2060862" y="177452"/>
                    <a:pt x="2061743" y="177452"/>
                  </a:cubicBezTo>
                  <a:close/>
                  <a:moveTo>
                    <a:pt x="2670717" y="261115"/>
                  </a:moveTo>
                  <a:cubicBezTo>
                    <a:pt x="2670717" y="261115"/>
                    <a:pt x="2670276" y="261115"/>
                    <a:pt x="2670717" y="261115"/>
                  </a:cubicBezTo>
                  <a:cubicBezTo>
                    <a:pt x="2670276" y="260674"/>
                    <a:pt x="2670717" y="260674"/>
                    <a:pt x="2670717" y="260674"/>
                  </a:cubicBezTo>
                  <a:cubicBezTo>
                    <a:pt x="2671157" y="259353"/>
                    <a:pt x="2671157" y="260674"/>
                    <a:pt x="2670717" y="261115"/>
                  </a:cubicBezTo>
                  <a:close/>
                  <a:moveTo>
                    <a:pt x="2267376" y="103037"/>
                  </a:moveTo>
                  <a:cubicBezTo>
                    <a:pt x="2266495" y="101275"/>
                    <a:pt x="2268697" y="103037"/>
                    <a:pt x="2267816" y="103917"/>
                  </a:cubicBezTo>
                  <a:cubicBezTo>
                    <a:pt x="2266495" y="104358"/>
                    <a:pt x="2265174" y="104358"/>
                    <a:pt x="2263413" y="104798"/>
                  </a:cubicBezTo>
                  <a:cubicBezTo>
                    <a:pt x="2264294" y="104358"/>
                    <a:pt x="2265615" y="104358"/>
                    <a:pt x="2266495" y="103917"/>
                  </a:cubicBezTo>
                  <a:cubicBezTo>
                    <a:pt x="2267376" y="103917"/>
                    <a:pt x="2267816" y="103477"/>
                    <a:pt x="2267376" y="103037"/>
                  </a:cubicBezTo>
                  <a:close/>
                  <a:moveTo>
                    <a:pt x="1940212" y="177452"/>
                  </a:move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ubicBezTo>
                    <a:pt x="1940212" y="177452"/>
                    <a:pt x="1940212" y="177012"/>
                    <a:pt x="1940212" y="177452"/>
                  </a:cubicBezTo>
                  <a:cubicBezTo>
                    <a:pt x="1940212" y="177012"/>
                    <a:pt x="1940212" y="177452"/>
                    <a:pt x="1940212" y="177452"/>
                  </a:cubicBezTo>
                  <a:cubicBezTo>
                    <a:pt x="1940212" y="177452"/>
                    <a:pt x="1940212" y="177452"/>
                    <a:pt x="1940212" y="177452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0AB2494-4A75-4533-BB27-F1809A826460}"/>
                </a:ext>
              </a:extLst>
            </p:cNvPr>
            <p:cNvSpPr/>
            <p:nvPr/>
          </p:nvSpPr>
          <p:spPr>
            <a:xfrm>
              <a:off x="8614560" y="2394126"/>
              <a:ext cx="3299744" cy="1573799"/>
            </a:xfrm>
            <a:custGeom>
              <a:avLst/>
              <a:gdLst>
                <a:gd name="connsiteX0" fmla="*/ 3230813 w 3231002"/>
                <a:gd name="connsiteY0" fmla="*/ 0 h 1342560"/>
                <a:gd name="connsiteX1" fmla="*/ 653133 w 3231002"/>
                <a:gd name="connsiteY1" fmla="*/ 17613 h 1342560"/>
                <a:gd name="connsiteX2" fmla="*/ 606018 w 3231002"/>
                <a:gd name="connsiteY2" fmla="*/ 135621 h 1342560"/>
                <a:gd name="connsiteX3" fmla="*/ 524117 w 3231002"/>
                <a:gd name="connsiteY3" fmla="*/ 254510 h 1342560"/>
                <a:gd name="connsiteX4" fmla="*/ 440455 w 3231002"/>
                <a:gd name="connsiteY4" fmla="*/ 297662 h 1342560"/>
                <a:gd name="connsiteX5" fmla="*/ 324648 w 3231002"/>
                <a:gd name="connsiteY5" fmla="*/ 367234 h 1342560"/>
                <a:gd name="connsiteX6" fmla="*/ 263002 w 3231002"/>
                <a:gd name="connsiteY6" fmla="*/ 439007 h 1342560"/>
                <a:gd name="connsiteX7" fmla="*/ 194311 w 3231002"/>
                <a:gd name="connsiteY7" fmla="*/ 501974 h 1342560"/>
                <a:gd name="connsiteX8" fmla="*/ 141032 w 3231002"/>
                <a:gd name="connsiteY8" fmla="*/ 523110 h 1342560"/>
                <a:gd name="connsiteX9" fmla="*/ 60892 w 3231002"/>
                <a:gd name="connsiteY9" fmla="*/ 592241 h 1342560"/>
                <a:gd name="connsiteX10" fmla="*/ 3649 w 3231002"/>
                <a:gd name="connsiteY10" fmla="*/ 870969 h 1342560"/>
                <a:gd name="connsiteX11" fmla="*/ 72781 w 3231002"/>
                <a:gd name="connsiteY11" fmla="*/ 981932 h 1342560"/>
                <a:gd name="connsiteX12" fmla="*/ 245389 w 3231002"/>
                <a:gd name="connsiteY12" fmla="*/ 1032129 h 1342560"/>
                <a:gd name="connsiteX13" fmla="*/ 260801 w 3231002"/>
                <a:gd name="connsiteY13" fmla="*/ 1024643 h 1342560"/>
                <a:gd name="connsiteX14" fmla="*/ 329932 w 3231002"/>
                <a:gd name="connsiteY14" fmla="*/ 967841 h 1342560"/>
                <a:gd name="connsiteX15" fmla="*/ 371763 w 3231002"/>
                <a:gd name="connsiteY15" fmla="*/ 926450 h 1342560"/>
                <a:gd name="connsiteX16" fmla="*/ 812091 w 3231002"/>
                <a:gd name="connsiteY16" fmla="*/ 650365 h 1342560"/>
                <a:gd name="connsiteX17" fmla="*/ 2992596 w 3231002"/>
                <a:gd name="connsiteY17" fmla="*/ 1342560 h 1342560"/>
                <a:gd name="connsiteX18" fmla="*/ 3230813 w 3231002"/>
                <a:gd name="connsiteY18" fmla="*/ 0 h 1342560"/>
                <a:gd name="connsiteX0" fmla="*/ 3230813 w 3231002"/>
                <a:gd name="connsiteY0" fmla="*/ 231239 h 1573799"/>
                <a:gd name="connsiteX1" fmla="*/ 592181 w 3231002"/>
                <a:gd name="connsiteY1" fmla="*/ 0 h 1573799"/>
                <a:gd name="connsiteX2" fmla="*/ 606018 w 3231002"/>
                <a:gd name="connsiteY2" fmla="*/ 366860 h 1573799"/>
                <a:gd name="connsiteX3" fmla="*/ 524117 w 3231002"/>
                <a:gd name="connsiteY3" fmla="*/ 485749 h 1573799"/>
                <a:gd name="connsiteX4" fmla="*/ 440455 w 3231002"/>
                <a:gd name="connsiteY4" fmla="*/ 528901 h 1573799"/>
                <a:gd name="connsiteX5" fmla="*/ 324648 w 3231002"/>
                <a:gd name="connsiteY5" fmla="*/ 598473 h 1573799"/>
                <a:gd name="connsiteX6" fmla="*/ 263002 w 3231002"/>
                <a:gd name="connsiteY6" fmla="*/ 670246 h 1573799"/>
                <a:gd name="connsiteX7" fmla="*/ 194311 w 3231002"/>
                <a:gd name="connsiteY7" fmla="*/ 733213 h 1573799"/>
                <a:gd name="connsiteX8" fmla="*/ 141032 w 3231002"/>
                <a:gd name="connsiteY8" fmla="*/ 754349 h 1573799"/>
                <a:gd name="connsiteX9" fmla="*/ 60892 w 3231002"/>
                <a:gd name="connsiteY9" fmla="*/ 823480 h 1573799"/>
                <a:gd name="connsiteX10" fmla="*/ 3649 w 3231002"/>
                <a:gd name="connsiteY10" fmla="*/ 1102208 h 1573799"/>
                <a:gd name="connsiteX11" fmla="*/ 72781 w 3231002"/>
                <a:gd name="connsiteY11" fmla="*/ 1213171 h 1573799"/>
                <a:gd name="connsiteX12" fmla="*/ 245389 w 3231002"/>
                <a:gd name="connsiteY12" fmla="*/ 1263368 h 1573799"/>
                <a:gd name="connsiteX13" fmla="*/ 260801 w 3231002"/>
                <a:gd name="connsiteY13" fmla="*/ 1255882 h 1573799"/>
                <a:gd name="connsiteX14" fmla="*/ 329932 w 3231002"/>
                <a:gd name="connsiteY14" fmla="*/ 1199080 h 1573799"/>
                <a:gd name="connsiteX15" fmla="*/ 371763 w 3231002"/>
                <a:gd name="connsiteY15" fmla="*/ 1157689 h 1573799"/>
                <a:gd name="connsiteX16" fmla="*/ 812091 w 3231002"/>
                <a:gd name="connsiteY16" fmla="*/ 881604 h 1573799"/>
                <a:gd name="connsiteX17" fmla="*/ 2992596 w 3231002"/>
                <a:gd name="connsiteY17" fmla="*/ 1573799 h 1573799"/>
                <a:gd name="connsiteX18" fmla="*/ 3230813 w 3231002"/>
                <a:gd name="connsiteY18" fmla="*/ 231239 h 1573799"/>
                <a:gd name="connsiteX0" fmla="*/ 3237586 w 3237767"/>
                <a:gd name="connsiteY0" fmla="*/ 20672 h 1573799"/>
                <a:gd name="connsiteX1" fmla="*/ 592181 w 3237767"/>
                <a:gd name="connsiteY1" fmla="*/ 0 h 1573799"/>
                <a:gd name="connsiteX2" fmla="*/ 606018 w 3237767"/>
                <a:gd name="connsiteY2" fmla="*/ 366860 h 1573799"/>
                <a:gd name="connsiteX3" fmla="*/ 524117 w 3237767"/>
                <a:gd name="connsiteY3" fmla="*/ 485749 h 1573799"/>
                <a:gd name="connsiteX4" fmla="*/ 440455 w 3237767"/>
                <a:gd name="connsiteY4" fmla="*/ 528901 h 1573799"/>
                <a:gd name="connsiteX5" fmla="*/ 324648 w 3237767"/>
                <a:gd name="connsiteY5" fmla="*/ 598473 h 1573799"/>
                <a:gd name="connsiteX6" fmla="*/ 263002 w 3237767"/>
                <a:gd name="connsiteY6" fmla="*/ 670246 h 1573799"/>
                <a:gd name="connsiteX7" fmla="*/ 194311 w 3237767"/>
                <a:gd name="connsiteY7" fmla="*/ 733213 h 1573799"/>
                <a:gd name="connsiteX8" fmla="*/ 141032 w 3237767"/>
                <a:gd name="connsiteY8" fmla="*/ 754349 h 1573799"/>
                <a:gd name="connsiteX9" fmla="*/ 60892 w 3237767"/>
                <a:gd name="connsiteY9" fmla="*/ 823480 h 1573799"/>
                <a:gd name="connsiteX10" fmla="*/ 3649 w 3237767"/>
                <a:gd name="connsiteY10" fmla="*/ 1102208 h 1573799"/>
                <a:gd name="connsiteX11" fmla="*/ 72781 w 3237767"/>
                <a:gd name="connsiteY11" fmla="*/ 1213171 h 1573799"/>
                <a:gd name="connsiteX12" fmla="*/ 245389 w 3237767"/>
                <a:gd name="connsiteY12" fmla="*/ 1263368 h 1573799"/>
                <a:gd name="connsiteX13" fmla="*/ 260801 w 3237767"/>
                <a:gd name="connsiteY13" fmla="*/ 1255882 h 1573799"/>
                <a:gd name="connsiteX14" fmla="*/ 329932 w 3237767"/>
                <a:gd name="connsiteY14" fmla="*/ 1199080 h 1573799"/>
                <a:gd name="connsiteX15" fmla="*/ 371763 w 3237767"/>
                <a:gd name="connsiteY15" fmla="*/ 1157689 h 1573799"/>
                <a:gd name="connsiteX16" fmla="*/ 812091 w 3237767"/>
                <a:gd name="connsiteY16" fmla="*/ 881604 h 1573799"/>
                <a:gd name="connsiteX17" fmla="*/ 2992596 w 3237767"/>
                <a:gd name="connsiteY17" fmla="*/ 1573799 h 1573799"/>
                <a:gd name="connsiteX18" fmla="*/ 3237586 w 3237767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606018 w 3299744"/>
                <a:gd name="connsiteY2" fmla="*/ 366860 h 1573799"/>
                <a:gd name="connsiteX3" fmla="*/ 524117 w 3299744"/>
                <a:gd name="connsiteY3" fmla="*/ 485749 h 1573799"/>
                <a:gd name="connsiteX4" fmla="*/ 440455 w 3299744"/>
                <a:gd name="connsiteY4" fmla="*/ 528901 h 1573799"/>
                <a:gd name="connsiteX5" fmla="*/ 324648 w 3299744"/>
                <a:gd name="connsiteY5" fmla="*/ 598473 h 1573799"/>
                <a:gd name="connsiteX6" fmla="*/ 263002 w 3299744"/>
                <a:gd name="connsiteY6" fmla="*/ 670246 h 1573799"/>
                <a:gd name="connsiteX7" fmla="*/ 194311 w 3299744"/>
                <a:gd name="connsiteY7" fmla="*/ 733213 h 1573799"/>
                <a:gd name="connsiteX8" fmla="*/ 141032 w 3299744"/>
                <a:gd name="connsiteY8" fmla="*/ 754349 h 1573799"/>
                <a:gd name="connsiteX9" fmla="*/ 60892 w 3299744"/>
                <a:gd name="connsiteY9" fmla="*/ 823480 h 1573799"/>
                <a:gd name="connsiteX10" fmla="*/ 3649 w 3299744"/>
                <a:gd name="connsiteY10" fmla="*/ 1102208 h 1573799"/>
                <a:gd name="connsiteX11" fmla="*/ 72781 w 3299744"/>
                <a:gd name="connsiteY11" fmla="*/ 1213171 h 1573799"/>
                <a:gd name="connsiteX12" fmla="*/ 245389 w 3299744"/>
                <a:gd name="connsiteY12" fmla="*/ 1263368 h 1573799"/>
                <a:gd name="connsiteX13" fmla="*/ 260801 w 3299744"/>
                <a:gd name="connsiteY13" fmla="*/ 1255882 h 1573799"/>
                <a:gd name="connsiteX14" fmla="*/ 329932 w 3299744"/>
                <a:gd name="connsiteY14" fmla="*/ 1199080 h 1573799"/>
                <a:gd name="connsiteX15" fmla="*/ 371763 w 3299744"/>
                <a:gd name="connsiteY15" fmla="*/ 1157689 h 1573799"/>
                <a:gd name="connsiteX16" fmla="*/ 812091 w 3299744"/>
                <a:gd name="connsiteY16" fmla="*/ 881604 h 1573799"/>
                <a:gd name="connsiteX17" fmla="*/ 2992596 w 3299744"/>
                <a:gd name="connsiteY17" fmla="*/ 1573799 h 1573799"/>
                <a:gd name="connsiteX18" fmla="*/ 3237586 w 3299744"/>
                <a:gd name="connsiteY18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  <a:gd name="connsiteX0" fmla="*/ 3237586 w 3299744"/>
                <a:gd name="connsiteY0" fmla="*/ 20672 h 1573799"/>
                <a:gd name="connsiteX1" fmla="*/ 592181 w 3299744"/>
                <a:gd name="connsiteY1" fmla="*/ 0 h 1573799"/>
                <a:gd name="connsiteX2" fmla="*/ 524117 w 3299744"/>
                <a:gd name="connsiteY2" fmla="*/ 485749 h 1573799"/>
                <a:gd name="connsiteX3" fmla="*/ 440455 w 3299744"/>
                <a:gd name="connsiteY3" fmla="*/ 528901 h 1573799"/>
                <a:gd name="connsiteX4" fmla="*/ 324648 w 3299744"/>
                <a:gd name="connsiteY4" fmla="*/ 598473 h 1573799"/>
                <a:gd name="connsiteX5" fmla="*/ 263002 w 3299744"/>
                <a:gd name="connsiteY5" fmla="*/ 670246 h 1573799"/>
                <a:gd name="connsiteX6" fmla="*/ 194311 w 3299744"/>
                <a:gd name="connsiteY6" fmla="*/ 733213 h 1573799"/>
                <a:gd name="connsiteX7" fmla="*/ 141032 w 3299744"/>
                <a:gd name="connsiteY7" fmla="*/ 754349 h 1573799"/>
                <a:gd name="connsiteX8" fmla="*/ 60892 w 3299744"/>
                <a:gd name="connsiteY8" fmla="*/ 823480 h 1573799"/>
                <a:gd name="connsiteX9" fmla="*/ 3649 w 3299744"/>
                <a:gd name="connsiteY9" fmla="*/ 1102208 h 1573799"/>
                <a:gd name="connsiteX10" fmla="*/ 72781 w 3299744"/>
                <a:gd name="connsiteY10" fmla="*/ 1213171 h 1573799"/>
                <a:gd name="connsiteX11" fmla="*/ 245389 w 3299744"/>
                <a:gd name="connsiteY11" fmla="*/ 1263368 h 1573799"/>
                <a:gd name="connsiteX12" fmla="*/ 260801 w 3299744"/>
                <a:gd name="connsiteY12" fmla="*/ 1255882 h 1573799"/>
                <a:gd name="connsiteX13" fmla="*/ 329932 w 3299744"/>
                <a:gd name="connsiteY13" fmla="*/ 1199080 h 1573799"/>
                <a:gd name="connsiteX14" fmla="*/ 371763 w 3299744"/>
                <a:gd name="connsiteY14" fmla="*/ 1157689 h 1573799"/>
                <a:gd name="connsiteX15" fmla="*/ 812091 w 3299744"/>
                <a:gd name="connsiteY15" fmla="*/ 881604 h 1573799"/>
                <a:gd name="connsiteX16" fmla="*/ 2992596 w 3299744"/>
                <a:gd name="connsiteY16" fmla="*/ 1573799 h 1573799"/>
                <a:gd name="connsiteX17" fmla="*/ 3237586 w 3299744"/>
                <a:gd name="connsiteY17" fmla="*/ 20672 h 15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9744" h="1573799">
                  <a:moveTo>
                    <a:pt x="3237586" y="20672"/>
                  </a:moveTo>
                  <a:lnTo>
                    <a:pt x="592181" y="0"/>
                  </a:lnTo>
                  <a:cubicBezTo>
                    <a:pt x="478560" y="294461"/>
                    <a:pt x="549405" y="397599"/>
                    <a:pt x="524117" y="485749"/>
                  </a:cubicBezTo>
                  <a:cubicBezTo>
                    <a:pt x="498829" y="573899"/>
                    <a:pt x="469076" y="516131"/>
                    <a:pt x="440455" y="528901"/>
                  </a:cubicBezTo>
                  <a:cubicBezTo>
                    <a:pt x="399064" y="547395"/>
                    <a:pt x="355031" y="561485"/>
                    <a:pt x="324648" y="598473"/>
                  </a:cubicBezTo>
                  <a:cubicBezTo>
                    <a:pt x="304393" y="622691"/>
                    <a:pt x="284138" y="646909"/>
                    <a:pt x="263002" y="670246"/>
                  </a:cubicBezTo>
                  <a:cubicBezTo>
                    <a:pt x="242307" y="693583"/>
                    <a:pt x="226896" y="722645"/>
                    <a:pt x="194311" y="733213"/>
                  </a:cubicBezTo>
                  <a:cubicBezTo>
                    <a:pt x="176258" y="739378"/>
                    <a:pt x="159085" y="748624"/>
                    <a:pt x="141032" y="754349"/>
                  </a:cubicBezTo>
                  <a:cubicBezTo>
                    <a:pt x="103604" y="765357"/>
                    <a:pt x="79386" y="791336"/>
                    <a:pt x="60892" y="823480"/>
                  </a:cubicBezTo>
                  <a:cubicBezTo>
                    <a:pt x="12015" y="910225"/>
                    <a:pt x="-9120" y="1003574"/>
                    <a:pt x="3649" y="1102208"/>
                  </a:cubicBezTo>
                  <a:cubicBezTo>
                    <a:pt x="9373" y="1148442"/>
                    <a:pt x="30950" y="1187632"/>
                    <a:pt x="72781" y="1213171"/>
                  </a:cubicBezTo>
                  <a:cubicBezTo>
                    <a:pt x="125620" y="1245315"/>
                    <a:pt x="184624" y="1257644"/>
                    <a:pt x="245389" y="1263368"/>
                  </a:cubicBezTo>
                  <a:cubicBezTo>
                    <a:pt x="252875" y="1266010"/>
                    <a:pt x="256397" y="1259405"/>
                    <a:pt x="260801" y="1255882"/>
                  </a:cubicBezTo>
                  <a:cubicBezTo>
                    <a:pt x="284138" y="1237389"/>
                    <a:pt x="308797" y="1220216"/>
                    <a:pt x="329932" y="1199080"/>
                  </a:cubicBezTo>
                  <a:cubicBezTo>
                    <a:pt x="343583" y="1184990"/>
                    <a:pt x="357233" y="1170899"/>
                    <a:pt x="371763" y="1157689"/>
                  </a:cubicBezTo>
                  <a:cubicBezTo>
                    <a:pt x="403467" y="1127747"/>
                    <a:pt x="812091" y="881604"/>
                    <a:pt x="812091" y="881604"/>
                  </a:cubicBezTo>
                  <a:cubicBezTo>
                    <a:pt x="1122523" y="713398"/>
                    <a:pt x="2992596" y="1573799"/>
                    <a:pt x="2992596" y="1573799"/>
                  </a:cubicBezTo>
                  <a:cubicBezTo>
                    <a:pt x="3091230" y="1353635"/>
                    <a:pt x="3440154" y="766316"/>
                    <a:pt x="3237586" y="20672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5AB4B37-926A-4C35-A7DA-B5868E2CD1F6}"/>
                </a:ext>
              </a:extLst>
            </p:cNvPr>
            <p:cNvSpPr/>
            <p:nvPr/>
          </p:nvSpPr>
          <p:spPr>
            <a:xfrm>
              <a:off x="11461846" y="2624484"/>
              <a:ext cx="300744" cy="217081"/>
            </a:xfrm>
            <a:custGeom>
              <a:avLst/>
              <a:gdLst>
                <a:gd name="connsiteX0" fmla="*/ 300744 w 300744"/>
                <a:gd name="connsiteY0" fmla="*/ 440 h 217081"/>
                <a:gd name="connsiteX1" fmla="*/ 201230 w 300744"/>
                <a:gd name="connsiteY1" fmla="*/ 52839 h 217081"/>
                <a:gd name="connsiteX2" fmla="*/ 104358 w 300744"/>
                <a:gd name="connsiteY2" fmla="*/ 103917 h 217081"/>
                <a:gd name="connsiteX3" fmla="*/ 43593 w 300744"/>
                <a:gd name="connsiteY3" fmla="*/ 167325 h 217081"/>
                <a:gd name="connsiteX4" fmla="*/ 0 w 300744"/>
                <a:gd name="connsiteY4" fmla="*/ 217082 h 217081"/>
                <a:gd name="connsiteX5" fmla="*/ 100395 w 300744"/>
                <a:gd name="connsiteY5" fmla="*/ 67370 h 217081"/>
                <a:gd name="connsiteX6" fmla="*/ 244822 w 300744"/>
                <a:gd name="connsiteY6" fmla="*/ 5724 h 217081"/>
                <a:gd name="connsiteX7" fmla="*/ 257152 w 300744"/>
                <a:gd name="connsiteY7" fmla="*/ 0 h 217081"/>
                <a:gd name="connsiteX8" fmla="*/ 300744 w 300744"/>
                <a:gd name="connsiteY8" fmla="*/ 440 h 2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744" h="217081">
                  <a:moveTo>
                    <a:pt x="300744" y="440"/>
                  </a:moveTo>
                  <a:cubicBezTo>
                    <a:pt x="267720" y="18053"/>
                    <a:pt x="234254" y="35667"/>
                    <a:pt x="201230" y="52839"/>
                  </a:cubicBezTo>
                  <a:cubicBezTo>
                    <a:pt x="168646" y="70012"/>
                    <a:pt x="135180" y="84543"/>
                    <a:pt x="104358" y="103917"/>
                  </a:cubicBezTo>
                  <a:cubicBezTo>
                    <a:pt x="79699" y="119769"/>
                    <a:pt x="62967" y="145749"/>
                    <a:pt x="43593" y="167325"/>
                  </a:cubicBezTo>
                  <a:cubicBezTo>
                    <a:pt x="29502" y="183176"/>
                    <a:pt x="12770" y="195946"/>
                    <a:pt x="0" y="217082"/>
                  </a:cubicBezTo>
                  <a:cubicBezTo>
                    <a:pt x="9247" y="151473"/>
                    <a:pt x="45794" y="99514"/>
                    <a:pt x="100395" y="67370"/>
                  </a:cubicBezTo>
                  <a:cubicBezTo>
                    <a:pt x="146189" y="40510"/>
                    <a:pt x="195506" y="23337"/>
                    <a:pt x="244822" y="5724"/>
                  </a:cubicBezTo>
                  <a:cubicBezTo>
                    <a:pt x="249226" y="4403"/>
                    <a:pt x="254069" y="3963"/>
                    <a:pt x="257152" y="0"/>
                  </a:cubicBezTo>
                  <a:cubicBezTo>
                    <a:pt x="271682" y="440"/>
                    <a:pt x="286213" y="440"/>
                    <a:pt x="300744" y="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5E0886-3261-48C2-943C-F15CA86FA736}"/>
                </a:ext>
              </a:extLst>
            </p:cNvPr>
            <p:cNvSpPr/>
            <p:nvPr/>
          </p:nvSpPr>
          <p:spPr>
            <a:xfrm>
              <a:off x="10917601" y="2624925"/>
              <a:ext cx="379122" cy="266838"/>
            </a:xfrm>
            <a:custGeom>
              <a:avLst/>
              <a:gdLst>
                <a:gd name="connsiteX0" fmla="*/ 18053 w 379122"/>
                <a:gd name="connsiteY0" fmla="*/ 0 h 266838"/>
                <a:gd name="connsiteX1" fmla="*/ 84983 w 379122"/>
                <a:gd name="connsiteY1" fmla="*/ 51518 h 266838"/>
                <a:gd name="connsiteX2" fmla="*/ 191543 w 379122"/>
                <a:gd name="connsiteY2" fmla="*/ 128135 h 266838"/>
                <a:gd name="connsiteX3" fmla="*/ 321880 w 379122"/>
                <a:gd name="connsiteY3" fmla="*/ 221925 h 266838"/>
                <a:gd name="connsiteX4" fmla="*/ 379122 w 379122"/>
                <a:gd name="connsiteY4" fmla="*/ 266839 h 266838"/>
                <a:gd name="connsiteX5" fmla="*/ 350061 w 379122"/>
                <a:gd name="connsiteY5" fmla="*/ 251427 h 266838"/>
                <a:gd name="connsiteX6" fmla="*/ 164683 w 379122"/>
                <a:gd name="connsiteY6" fmla="*/ 146189 h 266838"/>
                <a:gd name="connsiteX7" fmla="*/ 33905 w 379122"/>
                <a:gd name="connsiteY7" fmla="*/ 39189 h 266838"/>
                <a:gd name="connsiteX8" fmla="*/ 15411 w 379122"/>
                <a:gd name="connsiteY8" fmla="*/ 18934 h 266838"/>
                <a:gd name="connsiteX9" fmla="*/ 0 w 379122"/>
                <a:gd name="connsiteY9" fmla="*/ 3082 h 266838"/>
                <a:gd name="connsiteX10" fmla="*/ 0 w 379122"/>
                <a:gd name="connsiteY10" fmla="*/ 0 h 266838"/>
                <a:gd name="connsiteX11" fmla="*/ 18053 w 379122"/>
                <a:gd name="connsiteY11" fmla="*/ 0 h 2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122" h="266838">
                  <a:moveTo>
                    <a:pt x="18053" y="0"/>
                  </a:moveTo>
                  <a:cubicBezTo>
                    <a:pt x="38308" y="19815"/>
                    <a:pt x="62526" y="34786"/>
                    <a:pt x="84983" y="51518"/>
                  </a:cubicBezTo>
                  <a:cubicBezTo>
                    <a:pt x="119769" y="77938"/>
                    <a:pt x="155876" y="102596"/>
                    <a:pt x="191543" y="128135"/>
                  </a:cubicBezTo>
                  <a:cubicBezTo>
                    <a:pt x="235135" y="159399"/>
                    <a:pt x="278727" y="190662"/>
                    <a:pt x="321880" y="221925"/>
                  </a:cubicBezTo>
                  <a:cubicBezTo>
                    <a:pt x="341254" y="236016"/>
                    <a:pt x="360629" y="250547"/>
                    <a:pt x="379122" y="266839"/>
                  </a:cubicBezTo>
                  <a:cubicBezTo>
                    <a:pt x="369435" y="261555"/>
                    <a:pt x="359748" y="256271"/>
                    <a:pt x="350061" y="251427"/>
                  </a:cubicBezTo>
                  <a:cubicBezTo>
                    <a:pt x="286653" y="218843"/>
                    <a:pt x="224567" y="184497"/>
                    <a:pt x="164683" y="146189"/>
                  </a:cubicBezTo>
                  <a:cubicBezTo>
                    <a:pt x="116687" y="115806"/>
                    <a:pt x="73975" y="79259"/>
                    <a:pt x="33905" y="39189"/>
                  </a:cubicBezTo>
                  <a:cubicBezTo>
                    <a:pt x="27300" y="32584"/>
                    <a:pt x="24218" y="23337"/>
                    <a:pt x="15411" y="18934"/>
                  </a:cubicBezTo>
                  <a:cubicBezTo>
                    <a:pt x="8807" y="14971"/>
                    <a:pt x="3963" y="9247"/>
                    <a:pt x="0" y="3082"/>
                  </a:cubicBezTo>
                  <a:cubicBezTo>
                    <a:pt x="0" y="2202"/>
                    <a:pt x="0" y="1321"/>
                    <a:pt x="0" y="0"/>
                  </a:cubicBezTo>
                  <a:cubicBezTo>
                    <a:pt x="5724" y="0"/>
                    <a:pt x="11889" y="0"/>
                    <a:pt x="1805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A11553-3382-4318-9971-FB6195205889}"/>
                </a:ext>
              </a:extLst>
            </p:cNvPr>
            <p:cNvSpPr/>
            <p:nvPr/>
          </p:nvSpPr>
          <p:spPr>
            <a:xfrm>
              <a:off x="9918496" y="2727521"/>
              <a:ext cx="976647" cy="228089"/>
            </a:xfrm>
            <a:custGeom>
              <a:avLst/>
              <a:gdLst>
                <a:gd name="connsiteX0" fmla="*/ 715093 w 976647"/>
                <a:gd name="connsiteY0" fmla="*/ 59004 h 228089"/>
                <a:gd name="connsiteX1" fmla="*/ 836623 w 976647"/>
                <a:gd name="connsiteY1" fmla="*/ 29942 h 228089"/>
                <a:gd name="connsiteX2" fmla="*/ 976648 w 976647"/>
                <a:gd name="connsiteY2" fmla="*/ 0 h 228089"/>
                <a:gd name="connsiteX3" fmla="*/ 932615 w 976647"/>
                <a:gd name="connsiteY3" fmla="*/ 16292 h 228089"/>
                <a:gd name="connsiteX4" fmla="*/ 819450 w 976647"/>
                <a:gd name="connsiteY4" fmla="*/ 56362 h 228089"/>
                <a:gd name="connsiteX5" fmla="*/ 761768 w 976647"/>
                <a:gd name="connsiteY5" fmla="*/ 75296 h 228089"/>
                <a:gd name="connsiteX6" fmla="*/ 671500 w 976647"/>
                <a:gd name="connsiteY6" fmla="*/ 102156 h 228089"/>
                <a:gd name="connsiteX7" fmla="*/ 512982 w 976647"/>
                <a:gd name="connsiteY7" fmla="*/ 149271 h 228089"/>
                <a:gd name="connsiteX8" fmla="*/ 352703 w 976647"/>
                <a:gd name="connsiteY8" fmla="*/ 188460 h 228089"/>
                <a:gd name="connsiteX9" fmla="*/ 197267 w 976647"/>
                <a:gd name="connsiteY9" fmla="*/ 213119 h 228089"/>
                <a:gd name="connsiteX10" fmla="*/ 9687 w 976647"/>
                <a:gd name="connsiteY10" fmla="*/ 228090 h 228089"/>
                <a:gd name="connsiteX11" fmla="*/ 0 w 976647"/>
                <a:gd name="connsiteY11" fmla="*/ 225448 h 228089"/>
                <a:gd name="connsiteX12" fmla="*/ 73975 w 976647"/>
                <a:gd name="connsiteY12" fmla="*/ 208275 h 228089"/>
                <a:gd name="connsiteX13" fmla="*/ 239098 w 976647"/>
                <a:gd name="connsiteY13" fmla="*/ 169086 h 228089"/>
                <a:gd name="connsiteX14" fmla="*/ 628348 w 976647"/>
                <a:gd name="connsiteY14" fmla="*/ 78819 h 228089"/>
                <a:gd name="connsiteX15" fmla="*/ 640237 w 976647"/>
                <a:gd name="connsiteY15" fmla="*/ 75736 h 228089"/>
                <a:gd name="connsiteX16" fmla="*/ 677665 w 976647"/>
                <a:gd name="connsiteY16" fmla="*/ 66490 h 228089"/>
                <a:gd name="connsiteX17" fmla="*/ 715093 w 976647"/>
                <a:gd name="connsiteY17" fmla="*/ 59004 h 2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647" h="228089">
                  <a:moveTo>
                    <a:pt x="715093" y="59004"/>
                  </a:moveTo>
                  <a:cubicBezTo>
                    <a:pt x="755603" y="49317"/>
                    <a:pt x="796113" y="39189"/>
                    <a:pt x="836623" y="29942"/>
                  </a:cubicBezTo>
                  <a:cubicBezTo>
                    <a:pt x="882858" y="18934"/>
                    <a:pt x="929532" y="8366"/>
                    <a:pt x="976648" y="0"/>
                  </a:cubicBezTo>
                  <a:cubicBezTo>
                    <a:pt x="962117" y="5284"/>
                    <a:pt x="947146" y="10128"/>
                    <a:pt x="932615" y="16292"/>
                  </a:cubicBezTo>
                  <a:cubicBezTo>
                    <a:pt x="895627" y="32144"/>
                    <a:pt x="856438" y="40510"/>
                    <a:pt x="819450" y="56362"/>
                  </a:cubicBezTo>
                  <a:cubicBezTo>
                    <a:pt x="801397" y="63848"/>
                    <a:pt x="780261" y="66490"/>
                    <a:pt x="761768" y="75296"/>
                  </a:cubicBezTo>
                  <a:cubicBezTo>
                    <a:pt x="730945" y="81461"/>
                    <a:pt x="701443" y="92469"/>
                    <a:pt x="671500" y="102156"/>
                  </a:cubicBezTo>
                  <a:cubicBezTo>
                    <a:pt x="619101" y="119769"/>
                    <a:pt x="565822" y="133860"/>
                    <a:pt x="512982" y="149271"/>
                  </a:cubicBezTo>
                  <a:cubicBezTo>
                    <a:pt x="460143" y="164683"/>
                    <a:pt x="406423" y="177893"/>
                    <a:pt x="352703" y="188460"/>
                  </a:cubicBezTo>
                  <a:cubicBezTo>
                    <a:pt x="301184" y="198588"/>
                    <a:pt x="249666" y="206954"/>
                    <a:pt x="197267" y="213119"/>
                  </a:cubicBezTo>
                  <a:cubicBezTo>
                    <a:pt x="134740" y="220604"/>
                    <a:pt x="72214" y="226329"/>
                    <a:pt x="9687" y="228090"/>
                  </a:cubicBezTo>
                  <a:cubicBezTo>
                    <a:pt x="6605" y="228090"/>
                    <a:pt x="3523" y="228090"/>
                    <a:pt x="0" y="225448"/>
                  </a:cubicBezTo>
                  <a:cubicBezTo>
                    <a:pt x="24658" y="219724"/>
                    <a:pt x="49317" y="213999"/>
                    <a:pt x="73975" y="208275"/>
                  </a:cubicBezTo>
                  <a:cubicBezTo>
                    <a:pt x="129016" y="195065"/>
                    <a:pt x="184057" y="181855"/>
                    <a:pt x="239098" y="169086"/>
                  </a:cubicBezTo>
                  <a:cubicBezTo>
                    <a:pt x="368995" y="138703"/>
                    <a:pt x="498892" y="108761"/>
                    <a:pt x="628348" y="78819"/>
                  </a:cubicBezTo>
                  <a:cubicBezTo>
                    <a:pt x="632311" y="77938"/>
                    <a:pt x="636274" y="76617"/>
                    <a:pt x="640237" y="75736"/>
                  </a:cubicBezTo>
                  <a:cubicBezTo>
                    <a:pt x="652566" y="72214"/>
                    <a:pt x="665776" y="72654"/>
                    <a:pt x="677665" y="66490"/>
                  </a:cubicBezTo>
                  <a:cubicBezTo>
                    <a:pt x="689994" y="59444"/>
                    <a:pt x="702323" y="56362"/>
                    <a:pt x="715093" y="590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BB1D16-2898-4A52-9484-4F626F661337}"/>
                </a:ext>
              </a:extLst>
            </p:cNvPr>
            <p:cNvSpPr/>
            <p:nvPr/>
          </p:nvSpPr>
          <p:spPr>
            <a:xfrm>
              <a:off x="8894294" y="2970958"/>
              <a:ext cx="128563" cy="136565"/>
            </a:xfrm>
            <a:custGeom>
              <a:avLst/>
              <a:gdLst>
                <a:gd name="connsiteX0" fmla="*/ 0 w 128563"/>
                <a:gd name="connsiteY0" fmla="*/ 132603 h 136565"/>
                <a:gd name="connsiteX1" fmla="*/ 107880 w 128563"/>
                <a:gd name="connsiteY1" fmla="*/ 5788 h 136565"/>
                <a:gd name="connsiteX2" fmla="*/ 117127 w 128563"/>
                <a:gd name="connsiteY2" fmla="*/ 4467 h 136565"/>
                <a:gd name="connsiteX3" fmla="*/ 127695 w 128563"/>
                <a:gd name="connsiteY3" fmla="*/ 69196 h 136565"/>
                <a:gd name="connsiteX4" fmla="*/ 95551 w 128563"/>
                <a:gd name="connsiteY4" fmla="*/ 110146 h 136565"/>
                <a:gd name="connsiteX5" fmla="*/ 1321 w 128563"/>
                <a:gd name="connsiteY5" fmla="*/ 136566 h 136565"/>
                <a:gd name="connsiteX6" fmla="*/ 0 w 128563"/>
                <a:gd name="connsiteY6" fmla="*/ 132603 h 1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63" h="136565">
                  <a:moveTo>
                    <a:pt x="0" y="132603"/>
                  </a:moveTo>
                  <a:cubicBezTo>
                    <a:pt x="36107" y="90331"/>
                    <a:pt x="71773" y="48060"/>
                    <a:pt x="107880" y="5788"/>
                  </a:cubicBezTo>
                  <a:cubicBezTo>
                    <a:pt x="110522" y="2706"/>
                    <a:pt x="114485" y="-4779"/>
                    <a:pt x="117127" y="4467"/>
                  </a:cubicBezTo>
                  <a:cubicBezTo>
                    <a:pt x="123292" y="25603"/>
                    <a:pt x="131218" y="46299"/>
                    <a:pt x="127695" y="69196"/>
                  </a:cubicBezTo>
                  <a:cubicBezTo>
                    <a:pt x="124613" y="89010"/>
                    <a:pt x="112724" y="101780"/>
                    <a:pt x="95551" y="110146"/>
                  </a:cubicBezTo>
                  <a:cubicBezTo>
                    <a:pt x="65609" y="125117"/>
                    <a:pt x="33465" y="130401"/>
                    <a:pt x="1321" y="136566"/>
                  </a:cubicBezTo>
                  <a:cubicBezTo>
                    <a:pt x="880" y="135245"/>
                    <a:pt x="440" y="133924"/>
                    <a:pt x="0" y="1326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2F8061A-2595-439A-9767-F5DDD5437911}"/>
                </a:ext>
              </a:extLst>
            </p:cNvPr>
            <p:cNvSpPr/>
            <p:nvPr/>
          </p:nvSpPr>
          <p:spPr>
            <a:xfrm>
              <a:off x="10917161" y="2628007"/>
              <a:ext cx="15411" cy="15851"/>
            </a:xfrm>
            <a:custGeom>
              <a:avLst/>
              <a:gdLst>
                <a:gd name="connsiteX0" fmla="*/ 0 w 15411"/>
                <a:gd name="connsiteY0" fmla="*/ 0 h 15851"/>
                <a:gd name="connsiteX1" fmla="*/ 15411 w 15411"/>
                <a:gd name="connsiteY1" fmla="*/ 15852 h 15851"/>
                <a:gd name="connsiteX2" fmla="*/ 0 w 15411"/>
                <a:gd name="connsiteY2" fmla="*/ 0 h 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" h="15851">
                  <a:moveTo>
                    <a:pt x="0" y="0"/>
                  </a:moveTo>
                  <a:cubicBezTo>
                    <a:pt x="6164" y="4403"/>
                    <a:pt x="11448" y="9247"/>
                    <a:pt x="15411" y="15852"/>
                  </a:cubicBezTo>
                  <a:cubicBezTo>
                    <a:pt x="5724" y="14971"/>
                    <a:pt x="2202" y="7926"/>
                    <a:pt x="0" y="0"/>
                  </a:cubicBezTo>
                  <a:close/>
                </a:path>
              </a:pathLst>
            </a:custGeom>
            <a:solidFill>
              <a:srgbClr val="5FA8E9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F5B764B-89F1-4ECD-9C2D-788C761372AF}"/>
                </a:ext>
              </a:extLst>
            </p:cNvPr>
            <p:cNvSpPr/>
            <p:nvPr/>
          </p:nvSpPr>
          <p:spPr>
            <a:xfrm>
              <a:off x="9384588" y="4247783"/>
              <a:ext cx="2639067" cy="2380165"/>
            </a:xfrm>
            <a:custGeom>
              <a:avLst/>
              <a:gdLst>
                <a:gd name="connsiteX0" fmla="*/ 119561 w 2467479"/>
                <a:gd name="connsiteY0" fmla="*/ 2339904 h 2340783"/>
                <a:gd name="connsiteX1" fmla="*/ 49549 w 2467479"/>
                <a:gd name="connsiteY1" fmla="*/ 2023748 h 2340783"/>
                <a:gd name="connsiteX2" fmla="*/ 672 w 2467479"/>
                <a:gd name="connsiteY2" fmla="*/ 1607197 h 2340783"/>
                <a:gd name="connsiteX3" fmla="*/ 16084 w 2467479"/>
                <a:gd name="connsiteY3" fmla="*/ 1268145 h 2340783"/>
                <a:gd name="connsiteX4" fmla="*/ 64079 w 2467479"/>
                <a:gd name="connsiteY4" fmla="*/ 899150 h 2340783"/>
                <a:gd name="connsiteX5" fmla="*/ 82573 w 2467479"/>
                <a:gd name="connsiteY5" fmla="*/ 874051 h 2340783"/>
                <a:gd name="connsiteX6" fmla="*/ 2204074 w 2467479"/>
                <a:gd name="connsiteY6" fmla="*/ 22016 h 2340783"/>
                <a:gd name="connsiteX7" fmla="*/ 2228732 w 2467479"/>
                <a:gd name="connsiteY7" fmla="*/ 0 h 2340783"/>
                <a:gd name="connsiteX8" fmla="*/ 2242823 w 2467479"/>
                <a:gd name="connsiteY8" fmla="*/ 16292 h 2340783"/>
                <a:gd name="connsiteX9" fmla="*/ 2297864 w 2467479"/>
                <a:gd name="connsiteY9" fmla="*/ 161600 h 2340783"/>
                <a:gd name="connsiteX10" fmla="*/ 2388571 w 2467479"/>
                <a:gd name="connsiteY10" fmla="*/ 434604 h 2340783"/>
                <a:gd name="connsiteX11" fmla="*/ 2455061 w 2467479"/>
                <a:gd name="connsiteY11" fmla="*/ 689554 h 2340783"/>
                <a:gd name="connsiteX12" fmla="*/ 2461225 w 2467479"/>
                <a:gd name="connsiteY12" fmla="*/ 735348 h 2340783"/>
                <a:gd name="connsiteX13" fmla="*/ 2461666 w 2467479"/>
                <a:gd name="connsiteY13" fmla="*/ 1311737 h 2340783"/>
                <a:gd name="connsiteX14" fmla="*/ 2460785 w 2467479"/>
                <a:gd name="connsiteY14" fmla="*/ 2060295 h 2340783"/>
                <a:gd name="connsiteX15" fmla="*/ 2427320 w 2467479"/>
                <a:gd name="connsiteY15" fmla="*/ 2340784 h 2340783"/>
                <a:gd name="connsiteX16" fmla="*/ 119561 w 2467479"/>
                <a:gd name="connsiteY16" fmla="*/ 2339904 h 2340783"/>
                <a:gd name="connsiteX0" fmla="*/ 119561 w 2628720"/>
                <a:gd name="connsiteY0" fmla="*/ 2339904 h 2340784"/>
                <a:gd name="connsiteX1" fmla="*/ 49549 w 2628720"/>
                <a:gd name="connsiteY1" fmla="*/ 2023748 h 2340784"/>
                <a:gd name="connsiteX2" fmla="*/ 672 w 2628720"/>
                <a:gd name="connsiteY2" fmla="*/ 1607197 h 2340784"/>
                <a:gd name="connsiteX3" fmla="*/ 16084 w 2628720"/>
                <a:gd name="connsiteY3" fmla="*/ 1268145 h 2340784"/>
                <a:gd name="connsiteX4" fmla="*/ 64079 w 2628720"/>
                <a:gd name="connsiteY4" fmla="*/ 899150 h 2340784"/>
                <a:gd name="connsiteX5" fmla="*/ 82573 w 2628720"/>
                <a:gd name="connsiteY5" fmla="*/ 874051 h 2340784"/>
                <a:gd name="connsiteX6" fmla="*/ 2204074 w 2628720"/>
                <a:gd name="connsiteY6" fmla="*/ 22016 h 2340784"/>
                <a:gd name="connsiteX7" fmla="*/ 2228732 w 2628720"/>
                <a:gd name="connsiteY7" fmla="*/ 0 h 2340784"/>
                <a:gd name="connsiteX8" fmla="*/ 2242823 w 2628720"/>
                <a:gd name="connsiteY8" fmla="*/ 16292 h 2340784"/>
                <a:gd name="connsiteX9" fmla="*/ 2297864 w 2628720"/>
                <a:gd name="connsiteY9" fmla="*/ 161600 h 2340784"/>
                <a:gd name="connsiteX10" fmla="*/ 2388571 w 2628720"/>
                <a:gd name="connsiteY10" fmla="*/ 434604 h 2340784"/>
                <a:gd name="connsiteX11" fmla="*/ 2455061 w 2628720"/>
                <a:gd name="connsiteY11" fmla="*/ 689554 h 2340784"/>
                <a:gd name="connsiteX12" fmla="*/ 2461225 w 2628720"/>
                <a:gd name="connsiteY12" fmla="*/ 735348 h 2340784"/>
                <a:gd name="connsiteX13" fmla="*/ 2628720 w 2628720"/>
                <a:gd name="connsiteY13" fmla="*/ 1329322 h 2340784"/>
                <a:gd name="connsiteX14" fmla="*/ 2460785 w 2628720"/>
                <a:gd name="connsiteY14" fmla="*/ 2060295 h 2340784"/>
                <a:gd name="connsiteX15" fmla="*/ 2427320 w 2628720"/>
                <a:gd name="connsiteY15" fmla="*/ 2340784 h 2340784"/>
                <a:gd name="connsiteX16" fmla="*/ 119561 w 2628720"/>
                <a:gd name="connsiteY16" fmla="*/ 2339904 h 2340784"/>
                <a:gd name="connsiteX0" fmla="*/ 119561 w 2628724"/>
                <a:gd name="connsiteY0" fmla="*/ 2339904 h 2340784"/>
                <a:gd name="connsiteX1" fmla="*/ 49549 w 2628724"/>
                <a:gd name="connsiteY1" fmla="*/ 2023748 h 2340784"/>
                <a:gd name="connsiteX2" fmla="*/ 672 w 2628724"/>
                <a:gd name="connsiteY2" fmla="*/ 1607197 h 2340784"/>
                <a:gd name="connsiteX3" fmla="*/ 16084 w 2628724"/>
                <a:gd name="connsiteY3" fmla="*/ 1268145 h 2340784"/>
                <a:gd name="connsiteX4" fmla="*/ 64079 w 2628724"/>
                <a:gd name="connsiteY4" fmla="*/ 899150 h 2340784"/>
                <a:gd name="connsiteX5" fmla="*/ 82573 w 2628724"/>
                <a:gd name="connsiteY5" fmla="*/ 874051 h 2340784"/>
                <a:gd name="connsiteX6" fmla="*/ 2204074 w 2628724"/>
                <a:gd name="connsiteY6" fmla="*/ 22016 h 2340784"/>
                <a:gd name="connsiteX7" fmla="*/ 2228732 w 2628724"/>
                <a:gd name="connsiteY7" fmla="*/ 0 h 2340784"/>
                <a:gd name="connsiteX8" fmla="*/ 2242823 w 2628724"/>
                <a:gd name="connsiteY8" fmla="*/ 16292 h 2340784"/>
                <a:gd name="connsiteX9" fmla="*/ 2297864 w 2628724"/>
                <a:gd name="connsiteY9" fmla="*/ 161600 h 2340784"/>
                <a:gd name="connsiteX10" fmla="*/ 2388571 w 2628724"/>
                <a:gd name="connsiteY10" fmla="*/ 434604 h 2340784"/>
                <a:gd name="connsiteX11" fmla="*/ 2455061 w 2628724"/>
                <a:gd name="connsiteY11" fmla="*/ 689554 h 2340784"/>
                <a:gd name="connsiteX12" fmla="*/ 2628720 w 2628724"/>
                <a:gd name="connsiteY12" fmla="*/ 1329322 h 2340784"/>
                <a:gd name="connsiteX13" fmla="*/ 2460785 w 2628724"/>
                <a:gd name="connsiteY13" fmla="*/ 2060295 h 2340784"/>
                <a:gd name="connsiteX14" fmla="*/ 2427320 w 2628724"/>
                <a:gd name="connsiteY14" fmla="*/ 2340784 h 2340784"/>
                <a:gd name="connsiteX15" fmla="*/ 119561 w 2628724"/>
                <a:gd name="connsiteY15" fmla="*/ 2339904 h 2340784"/>
                <a:gd name="connsiteX0" fmla="*/ 119561 w 2629454"/>
                <a:gd name="connsiteY0" fmla="*/ 2339904 h 2340784"/>
                <a:gd name="connsiteX1" fmla="*/ 49549 w 2629454"/>
                <a:gd name="connsiteY1" fmla="*/ 2023748 h 2340784"/>
                <a:gd name="connsiteX2" fmla="*/ 672 w 2629454"/>
                <a:gd name="connsiteY2" fmla="*/ 1607197 h 2340784"/>
                <a:gd name="connsiteX3" fmla="*/ 16084 w 2629454"/>
                <a:gd name="connsiteY3" fmla="*/ 1268145 h 2340784"/>
                <a:gd name="connsiteX4" fmla="*/ 64079 w 2629454"/>
                <a:gd name="connsiteY4" fmla="*/ 899150 h 2340784"/>
                <a:gd name="connsiteX5" fmla="*/ 82573 w 2629454"/>
                <a:gd name="connsiteY5" fmla="*/ 874051 h 2340784"/>
                <a:gd name="connsiteX6" fmla="*/ 2204074 w 2629454"/>
                <a:gd name="connsiteY6" fmla="*/ 22016 h 2340784"/>
                <a:gd name="connsiteX7" fmla="*/ 2228732 w 2629454"/>
                <a:gd name="connsiteY7" fmla="*/ 0 h 2340784"/>
                <a:gd name="connsiteX8" fmla="*/ 2242823 w 2629454"/>
                <a:gd name="connsiteY8" fmla="*/ 16292 h 2340784"/>
                <a:gd name="connsiteX9" fmla="*/ 2297864 w 2629454"/>
                <a:gd name="connsiteY9" fmla="*/ 161600 h 2340784"/>
                <a:gd name="connsiteX10" fmla="*/ 2388571 w 2629454"/>
                <a:gd name="connsiteY10" fmla="*/ 434604 h 2340784"/>
                <a:gd name="connsiteX11" fmla="*/ 2516607 w 2629454"/>
                <a:gd name="connsiteY11" fmla="*/ 689554 h 2340784"/>
                <a:gd name="connsiteX12" fmla="*/ 2628720 w 2629454"/>
                <a:gd name="connsiteY12" fmla="*/ 1329322 h 2340784"/>
                <a:gd name="connsiteX13" fmla="*/ 2460785 w 2629454"/>
                <a:gd name="connsiteY13" fmla="*/ 2060295 h 2340784"/>
                <a:gd name="connsiteX14" fmla="*/ 2427320 w 2629454"/>
                <a:gd name="connsiteY14" fmla="*/ 2340784 h 2340784"/>
                <a:gd name="connsiteX15" fmla="*/ 119561 w 2629454"/>
                <a:gd name="connsiteY15" fmla="*/ 2339904 h 2340784"/>
                <a:gd name="connsiteX0" fmla="*/ 119561 w 2638180"/>
                <a:gd name="connsiteY0" fmla="*/ 2339904 h 2340784"/>
                <a:gd name="connsiteX1" fmla="*/ 49549 w 2638180"/>
                <a:gd name="connsiteY1" fmla="*/ 2023748 h 2340784"/>
                <a:gd name="connsiteX2" fmla="*/ 672 w 2638180"/>
                <a:gd name="connsiteY2" fmla="*/ 1607197 h 2340784"/>
                <a:gd name="connsiteX3" fmla="*/ 16084 w 2638180"/>
                <a:gd name="connsiteY3" fmla="*/ 1268145 h 2340784"/>
                <a:gd name="connsiteX4" fmla="*/ 64079 w 2638180"/>
                <a:gd name="connsiteY4" fmla="*/ 899150 h 2340784"/>
                <a:gd name="connsiteX5" fmla="*/ 82573 w 2638180"/>
                <a:gd name="connsiteY5" fmla="*/ 874051 h 2340784"/>
                <a:gd name="connsiteX6" fmla="*/ 2204074 w 2638180"/>
                <a:gd name="connsiteY6" fmla="*/ 22016 h 2340784"/>
                <a:gd name="connsiteX7" fmla="*/ 2228732 w 2638180"/>
                <a:gd name="connsiteY7" fmla="*/ 0 h 2340784"/>
                <a:gd name="connsiteX8" fmla="*/ 2242823 w 2638180"/>
                <a:gd name="connsiteY8" fmla="*/ 16292 h 2340784"/>
                <a:gd name="connsiteX9" fmla="*/ 2297864 w 2638180"/>
                <a:gd name="connsiteY9" fmla="*/ 161600 h 2340784"/>
                <a:gd name="connsiteX10" fmla="*/ 2388571 w 2638180"/>
                <a:gd name="connsiteY10" fmla="*/ 434604 h 2340784"/>
                <a:gd name="connsiteX11" fmla="*/ 2516607 w 2638180"/>
                <a:gd name="connsiteY11" fmla="*/ 689554 h 2340784"/>
                <a:gd name="connsiteX12" fmla="*/ 2637512 w 2638180"/>
                <a:gd name="connsiteY12" fmla="*/ 1382075 h 2340784"/>
                <a:gd name="connsiteX13" fmla="*/ 2460785 w 2638180"/>
                <a:gd name="connsiteY13" fmla="*/ 2060295 h 2340784"/>
                <a:gd name="connsiteX14" fmla="*/ 2427320 w 2638180"/>
                <a:gd name="connsiteY14" fmla="*/ 2340784 h 2340784"/>
                <a:gd name="connsiteX15" fmla="*/ 119561 w 2638180"/>
                <a:gd name="connsiteY15" fmla="*/ 2339904 h 2340784"/>
                <a:gd name="connsiteX0" fmla="*/ 119561 w 2684253"/>
                <a:gd name="connsiteY0" fmla="*/ 2339904 h 2340784"/>
                <a:gd name="connsiteX1" fmla="*/ 49549 w 2684253"/>
                <a:gd name="connsiteY1" fmla="*/ 2023748 h 2340784"/>
                <a:gd name="connsiteX2" fmla="*/ 672 w 2684253"/>
                <a:gd name="connsiteY2" fmla="*/ 1607197 h 2340784"/>
                <a:gd name="connsiteX3" fmla="*/ 16084 w 2684253"/>
                <a:gd name="connsiteY3" fmla="*/ 1268145 h 2340784"/>
                <a:gd name="connsiteX4" fmla="*/ 64079 w 2684253"/>
                <a:gd name="connsiteY4" fmla="*/ 899150 h 2340784"/>
                <a:gd name="connsiteX5" fmla="*/ 82573 w 2684253"/>
                <a:gd name="connsiteY5" fmla="*/ 874051 h 2340784"/>
                <a:gd name="connsiteX6" fmla="*/ 2204074 w 2684253"/>
                <a:gd name="connsiteY6" fmla="*/ 22016 h 2340784"/>
                <a:gd name="connsiteX7" fmla="*/ 2228732 w 2684253"/>
                <a:gd name="connsiteY7" fmla="*/ 0 h 2340784"/>
                <a:gd name="connsiteX8" fmla="*/ 2242823 w 2684253"/>
                <a:gd name="connsiteY8" fmla="*/ 16292 h 2340784"/>
                <a:gd name="connsiteX9" fmla="*/ 2297864 w 2684253"/>
                <a:gd name="connsiteY9" fmla="*/ 161600 h 2340784"/>
                <a:gd name="connsiteX10" fmla="*/ 2388571 w 2684253"/>
                <a:gd name="connsiteY10" fmla="*/ 434604 h 2340784"/>
                <a:gd name="connsiteX11" fmla="*/ 2516607 w 2684253"/>
                <a:gd name="connsiteY11" fmla="*/ 689554 h 2340784"/>
                <a:gd name="connsiteX12" fmla="*/ 2637512 w 2684253"/>
                <a:gd name="connsiteY12" fmla="*/ 1382075 h 2340784"/>
                <a:gd name="connsiteX13" fmla="*/ 2427320 w 2684253"/>
                <a:gd name="connsiteY13" fmla="*/ 2340784 h 2340784"/>
                <a:gd name="connsiteX14" fmla="*/ 119561 w 2684253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382075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388571 w 2639067"/>
                <a:gd name="connsiteY10" fmla="*/ 434604 h 2340784"/>
                <a:gd name="connsiteX11" fmla="*/ 2516607 w 2639067"/>
                <a:gd name="connsiteY11" fmla="*/ 689554 h 2340784"/>
                <a:gd name="connsiteX12" fmla="*/ 2637512 w 2639067"/>
                <a:gd name="connsiteY12" fmla="*/ 1408452 h 2340784"/>
                <a:gd name="connsiteX13" fmla="*/ 2427320 w 2639067"/>
                <a:gd name="connsiteY13" fmla="*/ 2340784 h 2340784"/>
                <a:gd name="connsiteX14" fmla="*/ 119561 w 2639067"/>
                <a:gd name="connsiteY14" fmla="*/ 2339904 h 2340784"/>
                <a:gd name="connsiteX0" fmla="*/ 119561 w 2639067"/>
                <a:gd name="connsiteY0" fmla="*/ 2339904 h 2340784"/>
                <a:gd name="connsiteX1" fmla="*/ 49549 w 2639067"/>
                <a:gd name="connsiteY1" fmla="*/ 2023748 h 2340784"/>
                <a:gd name="connsiteX2" fmla="*/ 672 w 2639067"/>
                <a:gd name="connsiteY2" fmla="*/ 1607197 h 2340784"/>
                <a:gd name="connsiteX3" fmla="*/ 16084 w 2639067"/>
                <a:gd name="connsiteY3" fmla="*/ 1268145 h 2340784"/>
                <a:gd name="connsiteX4" fmla="*/ 64079 w 2639067"/>
                <a:gd name="connsiteY4" fmla="*/ 899150 h 2340784"/>
                <a:gd name="connsiteX5" fmla="*/ 82573 w 2639067"/>
                <a:gd name="connsiteY5" fmla="*/ 874051 h 2340784"/>
                <a:gd name="connsiteX6" fmla="*/ 2204074 w 2639067"/>
                <a:gd name="connsiteY6" fmla="*/ 22016 h 2340784"/>
                <a:gd name="connsiteX7" fmla="*/ 2228732 w 2639067"/>
                <a:gd name="connsiteY7" fmla="*/ 0 h 2340784"/>
                <a:gd name="connsiteX8" fmla="*/ 2242823 w 2639067"/>
                <a:gd name="connsiteY8" fmla="*/ 16292 h 2340784"/>
                <a:gd name="connsiteX9" fmla="*/ 2297864 w 2639067"/>
                <a:gd name="connsiteY9" fmla="*/ 161600 h 2340784"/>
                <a:gd name="connsiteX10" fmla="*/ 2516607 w 2639067"/>
                <a:gd name="connsiteY10" fmla="*/ 689554 h 2340784"/>
                <a:gd name="connsiteX11" fmla="*/ 2637512 w 2639067"/>
                <a:gd name="connsiteY11" fmla="*/ 1408452 h 2340784"/>
                <a:gd name="connsiteX12" fmla="*/ 2427320 w 2639067"/>
                <a:gd name="connsiteY12" fmla="*/ 2340784 h 2340784"/>
                <a:gd name="connsiteX13" fmla="*/ 119561 w 2639067"/>
                <a:gd name="connsiteY13" fmla="*/ 2339904 h 2340784"/>
                <a:gd name="connsiteX0" fmla="*/ 119561 w 2639067"/>
                <a:gd name="connsiteY0" fmla="*/ 2379285 h 2380165"/>
                <a:gd name="connsiteX1" fmla="*/ 49549 w 2639067"/>
                <a:gd name="connsiteY1" fmla="*/ 2063129 h 2380165"/>
                <a:gd name="connsiteX2" fmla="*/ 672 w 2639067"/>
                <a:gd name="connsiteY2" fmla="*/ 1646578 h 2380165"/>
                <a:gd name="connsiteX3" fmla="*/ 16084 w 2639067"/>
                <a:gd name="connsiteY3" fmla="*/ 1307526 h 2380165"/>
                <a:gd name="connsiteX4" fmla="*/ 64079 w 2639067"/>
                <a:gd name="connsiteY4" fmla="*/ 938531 h 2380165"/>
                <a:gd name="connsiteX5" fmla="*/ 82573 w 2639067"/>
                <a:gd name="connsiteY5" fmla="*/ 913432 h 2380165"/>
                <a:gd name="connsiteX6" fmla="*/ 2204074 w 2639067"/>
                <a:gd name="connsiteY6" fmla="*/ 61397 h 2380165"/>
                <a:gd name="connsiteX7" fmla="*/ 2228732 w 2639067"/>
                <a:gd name="connsiteY7" fmla="*/ 39381 h 2380165"/>
                <a:gd name="connsiteX8" fmla="*/ 2242823 w 2639067"/>
                <a:gd name="connsiteY8" fmla="*/ 55673 h 2380165"/>
                <a:gd name="connsiteX9" fmla="*/ 2516607 w 2639067"/>
                <a:gd name="connsiteY9" fmla="*/ 728935 h 2380165"/>
                <a:gd name="connsiteX10" fmla="*/ 2637512 w 2639067"/>
                <a:gd name="connsiteY10" fmla="*/ 1447833 h 2380165"/>
                <a:gd name="connsiteX11" fmla="*/ 2427320 w 2639067"/>
                <a:gd name="connsiteY11" fmla="*/ 2380165 h 2380165"/>
                <a:gd name="connsiteX12" fmla="*/ 119561 w 2639067"/>
                <a:gd name="connsiteY12" fmla="*/ 2379285 h 238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067" h="2380165">
                  <a:moveTo>
                    <a:pt x="119561" y="2379285"/>
                  </a:moveTo>
                  <a:cubicBezTo>
                    <a:pt x="93141" y="2279770"/>
                    <a:pt x="69363" y="2163964"/>
                    <a:pt x="49549" y="2063129"/>
                  </a:cubicBezTo>
                  <a:cubicBezTo>
                    <a:pt x="22689" y="1925306"/>
                    <a:pt x="4195" y="1787043"/>
                    <a:pt x="672" y="1646578"/>
                  </a:cubicBezTo>
                  <a:cubicBezTo>
                    <a:pt x="-2410" y="1532974"/>
                    <a:pt x="5516" y="1420250"/>
                    <a:pt x="16084" y="1307526"/>
                  </a:cubicBezTo>
                  <a:cubicBezTo>
                    <a:pt x="27972" y="1183794"/>
                    <a:pt x="45586" y="1061382"/>
                    <a:pt x="64079" y="938531"/>
                  </a:cubicBezTo>
                  <a:cubicBezTo>
                    <a:pt x="65841" y="926202"/>
                    <a:pt x="69804" y="918276"/>
                    <a:pt x="82573" y="913432"/>
                  </a:cubicBezTo>
                  <a:cubicBezTo>
                    <a:pt x="102828" y="905506"/>
                    <a:pt x="2031465" y="130529"/>
                    <a:pt x="2204074" y="61397"/>
                  </a:cubicBezTo>
                  <a:cubicBezTo>
                    <a:pt x="2215963" y="56554"/>
                    <a:pt x="2219926" y="45986"/>
                    <a:pt x="2228732" y="39381"/>
                  </a:cubicBezTo>
                  <a:cubicBezTo>
                    <a:pt x="2239740" y="39381"/>
                    <a:pt x="2194844" y="-59253"/>
                    <a:pt x="2242823" y="55673"/>
                  </a:cubicBezTo>
                  <a:cubicBezTo>
                    <a:pt x="2290802" y="170599"/>
                    <a:pt x="2450826" y="496908"/>
                    <a:pt x="2516607" y="728935"/>
                  </a:cubicBezTo>
                  <a:cubicBezTo>
                    <a:pt x="2556632" y="878055"/>
                    <a:pt x="2652393" y="1172628"/>
                    <a:pt x="2637512" y="1447833"/>
                  </a:cubicBezTo>
                  <a:cubicBezTo>
                    <a:pt x="2622631" y="1723038"/>
                    <a:pt x="2521662" y="2097435"/>
                    <a:pt x="2427320" y="2380165"/>
                  </a:cubicBezTo>
                  <a:lnTo>
                    <a:pt x="119561" y="237928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0B6BCDE-6487-4361-8C89-9343CB0461C2}"/>
                </a:ext>
              </a:extLst>
            </p:cNvPr>
            <p:cNvSpPr/>
            <p:nvPr/>
          </p:nvSpPr>
          <p:spPr>
            <a:xfrm>
              <a:off x="8848059" y="3449171"/>
              <a:ext cx="2580322" cy="452610"/>
            </a:xfrm>
            <a:custGeom>
              <a:avLst/>
              <a:gdLst>
                <a:gd name="connsiteX0" fmla="*/ 179213 w 2580322"/>
                <a:gd name="connsiteY0" fmla="*/ 14138 h 452610"/>
                <a:gd name="connsiteX1" fmla="*/ 188020 w 2580322"/>
                <a:gd name="connsiteY1" fmla="*/ 6653 h 452610"/>
                <a:gd name="connsiteX2" fmla="*/ 300304 w 2580322"/>
                <a:gd name="connsiteY2" fmla="*/ 21184 h 452610"/>
                <a:gd name="connsiteX3" fmla="*/ 363711 w 2580322"/>
                <a:gd name="connsiteY3" fmla="*/ 36155 h 452610"/>
                <a:gd name="connsiteX4" fmla="*/ 395415 w 2580322"/>
                <a:gd name="connsiteY4" fmla="*/ 105727 h 452610"/>
                <a:gd name="connsiteX5" fmla="*/ 570665 w 2580322"/>
                <a:gd name="connsiteY5" fmla="*/ 276133 h 452610"/>
                <a:gd name="connsiteX6" fmla="*/ 780261 w 2580322"/>
                <a:gd name="connsiteY6" fmla="*/ 398104 h 452610"/>
                <a:gd name="connsiteX7" fmla="*/ 1140450 w 2580322"/>
                <a:gd name="connsiteY7" fmla="*/ 370364 h 452610"/>
                <a:gd name="connsiteX8" fmla="*/ 1268145 w 2580322"/>
                <a:gd name="connsiteY8" fmla="*/ 324129 h 452610"/>
                <a:gd name="connsiteX9" fmla="*/ 1357972 w 2580322"/>
                <a:gd name="connsiteY9" fmla="*/ 321928 h 452610"/>
                <a:gd name="connsiteX10" fmla="*/ 1537625 w 2580322"/>
                <a:gd name="connsiteY10" fmla="*/ 341742 h 452610"/>
                <a:gd name="connsiteX11" fmla="*/ 1886806 w 2580322"/>
                <a:gd name="connsiteY11" fmla="*/ 372565 h 452610"/>
                <a:gd name="connsiteX12" fmla="*/ 2235986 w 2580322"/>
                <a:gd name="connsiteY12" fmla="*/ 403388 h 452610"/>
                <a:gd name="connsiteX13" fmla="*/ 2580322 w 2580322"/>
                <a:gd name="connsiteY13" fmla="*/ 434652 h 452610"/>
                <a:gd name="connsiteX14" fmla="*/ 2326253 w 2580322"/>
                <a:gd name="connsiteY14" fmla="*/ 431129 h 452610"/>
                <a:gd name="connsiteX15" fmla="*/ 1678971 w 2580322"/>
                <a:gd name="connsiteY15" fmla="*/ 387096 h 452610"/>
                <a:gd name="connsiteX16" fmla="*/ 1356210 w 2580322"/>
                <a:gd name="connsiteY16" fmla="*/ 354512 h 452610"/>
                <a:gd name="connsiteX17" fmla="*/ 1076602 w 2580322"/>
                <a:gd name="connsiteY17" fmla="*/ 417479 h 452610"/>
                <a:gd name="connsiteX18" fmla="*/ 727862 w 2580322"/>
                <a:gd name="connsiteY18" fmla="*/ 435973 h 452610"/>
                <a:gd name="connsiteX19" fmla="*/ 385287 w 2580322"/>
                <a:gd name="connsiteY19" fmla="*/ 206562 h 452610"/>
                <a:gd name="connsiteX20" fmla="*/ 246584 w 2580322"/>
                <a:gd name="connsiteY20" fmla="*/ 140953 h 452610"/>
                <a:gd name="connsiteX21" fmla="*/ 143107 w 2580322"/>
                <a:gd name="connsiteY21" fmla="*/ 186747 h 452610"/>
                <a:gd name="connsiteX22" fmla="*/ 72214 w 2580322"/>
                <a:gd name="connsiteY22" fmla="*/ 214047 h 452610"/>
                <a:gd name="connsiteX23" fmla="*/ 0 w 2580322"/>
                <a:gd name="connsiteY23" fmla="*/ 211846 h 452610"/>
                <a:gd name="connsiteX24" fmla="*/ 132098 w 2580322"/>
                <a:gd name="connsiteY24" fmla="*/ 82829 h 452610"/>
                <a:gd name="connsiteX25" fmla="*/ 179213 w 2580322"/>
                <a:gd name="connsiteY25" fmla="*/ 14138 h 45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0322" h="452610">
                  <a:moveTo>
                    <a:pt x="179213" y="14138"/>
                  </a:moveTo>
                  <a:cubicBezTo>
                    <a:pt x="182296" y="11056"/>
                    <a:pt x="184938" y="8414"/>
                    <a:pt x="188020" y="6653"/>
                  </a:cubicBezTo>
                  <a:cubicBezTo>
                    <a:pt x="217962" y="-11841"/>
                    <a:pt x="270361" y="13258"/>
                    <a:pt x="300304" y="21184"/>
                  </a:cubicBezTo>
                  <a:cubicBezTo>
                    <a:pt x="315715" y="25146"/>
                    <a:pt x="351382" y="27788"/>
                    <a:pt x="363711" y="36155"/>
                  </a:cubicBezTo>
                  <a:cubicBezTo>
                    <a:pt x="384406" y="50686"/>
                    <a:pt x="384406" y="85031"/>
                    <a:pt x="395415" y="105727"/>
                  </a:cubicBezTo>
                  <a:cubicBezTo>
                    <a:pt x="434604" y="180582"/>
                    <a:pt x="508138" y="222854"/>
                    <a:pt x="570665" y="276133"/>
                  </a:cubicBezTo>
                  <a:cubicBezTo>
                    <a:pt x="634953" y="330734"/>
                    <a:pt x="697039" y="376528"/>
                    <a:pt x="780261" y="398104"/>
                  </a:cubicBezTo>
                  <a:cubicBezTo>
                    <a:pt x="903113" y="429808"/>
                    <a:pt x="1023322" y="412195"/>
                    <a:pt x="1140450" y="370364"/>
                  </a:cubicBezTo>
                  <a:cubicBezTo>
                    <a:pt x="1176997" y="357154"/>
                    <a:pt x="1231597" y="336018"/>
                    <a:pt x="1268145" y="324129"/>
                  </a:cubicBezTo>
                  <a:cubicBezTo>
                    <a:pt x="1296326" y="315323"/>
                    <a:pt x="1328470" y="319726"/>
                    <a:pt x="1357972" y="321928"/>
                  </a:cubicBezTo>
                  <a:cubicBezTo>
                    <a:pt x="1418297" y="326331"/>
                    <a:pt x="1477741" y="336458"/>
                    <a:pt x="1537625" y="341742"/>
                  </a:cubicBezTo>
                  <a:cubicBezTo>
                    <a:pt x="1653872" y="351870"/>
                    <a:pt x="1770559" y="362438"/>
                    <a:pt x="1886806" y="372565"/>
                  </a:cubicBezTo>
                  <a:cubicBezTo>
                    <a:pt x="2003052" y="382693"/>
                    <a:pt x="2119739" y="393261"/>
                    <a:pt x="2235986" y="403388"/>
                  </a:cubicBezTo>
                  <a:cubicBezTo>
                    <a:pt x="2348710" y="413516"/>
                    <a:pt x="2469800" y="411755"/>
                    <a:pt x="2580322" y="434652"/>
                  </a:cubicBezTo>
                  <a:cubicBezTo>
                    <a:pt x="2497100" y="441697"/>
                    <a:pt x="2410356" y="431129"/>
                    <a:pt x="2326253" y="431129"/>
                  </a:cubicBezTo>
                  <a:cubicBezTo>
                    <a:pt x="2109612" y="429368"/>
                    <a:pt x="1893851" y="409113"/>
                    <a:pt x="1678971" y="387096"/>
                  </a:cubicBezTo>
                  <a:cubicBezTo>
                    <a:pt x="1572852" y="376088"/>
                    <a:pt x="1462770" y="355833"/>
                    <a:pt x="1356210" y="354512"/>
                  </a:cubicBezTo>
                  <a:cubicBezTo>
                    <a:pt x="1260659" y="353191"/>
                    <a:pt x="1168630" y="397224"/>
                    <a:pt x="1076602" y="417479"/>
                  </a:cubicBezTo>
                  <a:cubicBezTo>
                    <a:pt x="969602" y="440816"/>
                    <a:pt x="833981" y="472520"/>
                    <a:pt x="727862" y="435973"/>
                  </a:cubicBezTo>
                  <a:cubicBezTo>
                    <a:pt x="598846" y="391499"/>
                    <a:pt x="482159" y="299911"/>
                    <a:pt x="385287" y="206562"/>
                  </a:cubicBezTo>
                  <a:cubicBezTo>
                    <a:pt x="347419" y="170014"/>
                    <a:pt x="298983" y="136109"/>
                    <a:pt x="246584" y="140953"/>
                  </a:cubicBezTo>
                  <a:cubicBezTo>
                    <a:pt x="208715" y="144475"/>
                    <a:pt x="175691" y="167813"/>
                    <a:pt x="143107" y="186747"/>
                  </a:cubicBezTo>
                  <a:cubicBezTo>
                    <a:pt x="121530" y="199076"/>
                    <a:pt x="97753" y="211405"/>
                    <a:pt x="72214" y="214047"/>
                  </a:cubicBezTo>
                  <a:cubicBezTo>
                    <a:pt x="55921" y="215809"/>
                    <a:pt x="14090" y="219772"/>
                    <a:pt x="0" y="211846"/>
                  </a:cubicBezTo>
                  <a:cubicBezTo>
                    <a:pt x="33905" y="230339"/>
                    <a:pt x="116687" y="103085"/>
                    <a:pt x="132098" y="82829"/>
                  </a:cubicBezTo>
                  <a:cubicBezTo>
                    <a:pt x="144868" y="67418"/>
                    <a:pt x="162041" y="31751"/>
                    <a:pt x="179213" y="14138"/>
                  </a:cubicBezTo>
                  <a:close/>
                </a:path>
              </a:pathLst>
            </a:custGeom>
            <a:solidFill>
              <a:srgbClr val="E0AC8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365DFC4-29E5-4E3C-A992-9DBB278A4A7C}"/>
                </a:ext>
              </a:extLst>
            </p:cNvPr>
            <p:cNvSpPr/>
            <p:nvPr/>
          </p:nvSpPr>
          <p:spPr>
            <a:xfrm>
              <a:off x="9027189" y="2711573"/>
              <a:ext cx="3311755" cy="1160221"/>
            </a:xfrm>
            <a:custGeom>
              <a:avLst/>
              <a:gdLst>
                <a:gd name="connsiteX0" fmla="*/ 2792204 w 2795013"/>
                <a:gd name="connsiteY0" fmla="*/ 146421 h 1104436"/>
                <a:gd name="connsiteX1" fmla="*/ 2792204 w 2795013"/>
                <a:gd name="connsiteY1" fmla="*/ 75087 h 1104436"/>
                <a:gd name="connsiteX2" fmla="*/ 2791764 w 2795013"/>
                <a:gd name="connsiteY2" fmla="*/ 14763 h 1104436"/>
                <a:gd name="connsiteX3" fmla="*/ 2791324 w 2795013"/>
                <a:gd name="connsiteY3" fmla="*/ 14322 h 1104436"/>
                <a:gd name="connsiteX4" fmla="*/ 2689168 w 2795013"/>
                <a:gd name="connsiteY4" fmla="*/ 4195 h 1104436"/>
                <a:gd name="connsiteX5" fmla="*/ 2535053 w 2795013"/>
                <a:gd name="connsiteY5" fmla="*/ 57474 h 1104436"/>
                <a:gd name="connsiteX6" fmla="*/ 2364205 w 2795013"/>
                <a:gd name="connsiteY6" fmla="*/ 129248 h 1104436"/>
                <a:gd name="connsiteX7" fmla="*/ 1875881 w 2795013"/>
                <a:gd name="connsiteY7" fmla="*/ 299214 h 1104436"/>
                <a:gd name="connsiteX8" fmla="*/ 1344846 w 2795013"/>
                <a:gd name="connsiteY8" fmla="*/ 358218 h 1104436"/>
                <a:gd name="connsiteX9" fmla="*/ 1132168 w 2795013"/>
                <a:gd name="connsiteY9" fmla="*/ 364823 h 1104436"/>
                <a:gd name="connsiteX10" fmla="*/ 928736 w 2795013"/>
                <a:gd name="connsiteY10" fmla="*/ 300976 h 1104436"/>
                <a:gd name="connsiteX11" fmla="*/ 578675 w 2795013"/>
                <a:gd name="connsiteY11" fmla="*/ 183849 h 1104436"/>
                <a:gd name="connsiteX12" fmla="*/ 481803 w 2795013"/>
                <a:gd name="connsiteY12" fmla="*/ 227001 h 1104436"/>
                <a:gd name="connsiteX13" fmla="*/ 381848 w 2795013"/>
                <a:gd name="connsiteY13" fmla="*/ 252540 h 1104436"/>
                <a:gd name="connsiteX14" fmla="*/ 252392 w 2795013"/>
                <a:gd name="connsiteY14" fmla="*/ 276317 h 1104436"/>
                <a:gd name="connsiteX15" fmla="*/ 127339 w 2795013"/>
                <a:gd name="connsiteY15" fmla="*/ 285124 h 1104436"/>
                <a:gd name="connsiteX16" fmla="*/ 100479 w 2795013"/>
                <a:gd name="connsiteY16" fmla="*/ 306260 h 1104436"/>
                <a:gd name="connsiteX17" fmla="*/ 342659 w 2795013"/>
                <a:gd name="connsiteY17" fmla="*/ 412379 h 1104436"/>
                <a:gd name="connsiteX18" fmla="*/ 296425 w 2795013"/>
                <a:gd name="connsiteY18" fmla="*/ 453329 h 1104436"/>
                <a:gd name="connsiteX19" fmla="*/ 89030 w 2795013"/>
                <a:gd name="connsiteY19" fmla="*/ 474465 h 1104436"/>
                <a:gd name="connsiteX20" fmla="*/ 84 w 2795013"/>
                <a:gd name="connsiteY20" fmla="*/ 557247 h 1104436"/>
                <a:gd name="connsiteX21" fmla="*/ 72298 w 2795013"/>
                <a:gd name="connsiteY21" fmla="*/ 686263 h 1104436"/>
                <a:gd name="connsiteX22" fmla="*/ 133944 w 2795013"/>
                <a:gd name="connsiteY22" fmla="*/ 706078 h 1104436"/>
                <a:gd name="connsiteX23" fmla="*/ 179298 w 2795013"/>
                <a:gd name="connsiteY23" fmla="*/ 721049 h 1104436"/>
                <a:gd name="connsiteX24" fmla="*/ 190306 w 2795013"/>
                <a:gd name="connsiteY24" fmla="*/ 737341 h 1104436"/>
                <a:gd name="connsiteX25" fmla="*/ 319762 w 2795013"/>
                <a:gd name="connsiteY25" fmla="*/ 901583 h 1104436"/>
                <a:gd name="connsiteX26" fmla="*/ 409149 w 2795013"/>
                <a:gd name="connsiteY26" fmla="*/ 972476 h 1104436"/>
                <a:gd name="connsiteX27" fmla="*/ 494132 w 2795013"/>
                <a:gd name="connsiteY27" fmla="*/ 1041167 h 1104436"/>
                <a:gd name="connsiteX28" fmla="*/ 622708 w 2795013"/>
                <a:gd name="connsiteY28" fmla="*/ 1093126 h 1104436"/>
                <a:gd name="connsiteX29" fmla="*/ 757008 w 2795013"/>
                <a:gd name="connsiteY29" fmla="*/ 1100612 h 1104436"/>
                <a:gd name="connsiteX30" fmla="*/ 884263 w 2795013"/>
                <a:gd name="connsiteY30" fmla="*/ 1085200 h 1104436"/>
                <a:gd name="connsiteX31" fmla="*/ 1038818 w 2795013"/>
                <a:gd name="connsiteY31" fmla="*/ 1034122 h 1104436"/>
                <a:gd name="connsiteX32" fmla="*/ 1106188 w 2795013"/>
                <a:gd name="connsiteY32" fmla="*/ 1014748 h 1104436"/>
                <a:gd name="connsiteX33" fmla="*/ 1264266 w 2795013"/>
                <a:gd name="connsiteY33" fmla="*/ 1022674 h 1104436"/>
                <a:gd name="connsiteX34" fmla="*/ 1429389 w 2795013"/>
                <a:gd name="connsiteY34" fmla="*/ 1035443 h 1104436"/>
                <a:gd name="connsiteX35" fmla="*/ 1930042 w 2795013"/>
                <a:gd name="connsiteY35" fmla="*/ 1079916 h 1104436"/>
                <a:gd name="connsiteX36" fmla="*/ 2379177 w 2795013"/>
                <a:gd name="connsiteY36" fmla="*/ 1103694 h 1104436"/>
                <a:gd name="connsiteX37" fmla="*/ 2606386 w 2795013"/>
                <a:gd name="connsiteY37" fmla="*/ 1102373 h 1104436"/>
                <a:gd name="connsiteX38" fmla="*/ 2720431 w 2795013"/>
                <a:gd name="connsiteY38" fmla="*/ 1097089 h 1104436"/>
                <a:gd name="connsiteX39" fmla="*/ 2775032 w 2795013"/>
                <a:gd name="connsiteY39" fmla="*/ 1093566 h 1104436"/>
                <a:gd name="connsiteX40" fmla="*/ 2792204 w 2795013"/>
                <a:gd name="connsiteY40" fmla="*/ 1065385 h 1104436"/>
                <a:gd name="connsiteX41" fmla="*/ 2792204 w 2795013"/>
                <a:gd name="connsiteY41" fmla="*/ 972036 h 1104436"/>
                <a:gd name="connsiteX42" fmla="*/ 2792204 w 2795013"/>
                <a:gd name="connsiteY42" fmla="*/ 422066 h 1104436"/>
                <a:gd name="connsiteX43" fmla="*/ 2792204 w 2795013"/>
                <a:gd name="connsiteY43" fmla="*/ 146421 h 1104436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1065385 h 1104437"/>
                <a:gd name="connsiteX41" fmla="*/ 2792204 w 2795013"/>
                <a:gd name="connsiteY41" fmla="*/ 972036 h 1104437"/>
                <a:gd name="connsiteX42" fmla="*/ 2792204 w 2795013"/>
                <a:gd name="connsiteY42" fmla="*/ 146421 h 1104437"/>
                <a:gd name="connsiteX0" fmla="*/ 2792204 w 2795013"/>
                <a:gd name="connsiteY0" fmla="*/ 146421 h 1104437"/>
                <a:gd name="connsiteX1" fmla="*/ 2792204 w 2795013"/>
                <a:gd name="connsiteY1" fmla="*/ 75087 h 1104437"/>
                <a:gd name="connsiteX2" fmla="*/ 2791764 w 2795013"/>
                <a:gd name="connsiteY2" fmla="*/ 14763 h 1104437"/>
                <a:gd name="connsiteX3" fmla="*/ 2791324 w 2795013"/>
                <a:gd name="connsiteY3" fmla="*/ 14322 h 1104437"/>
                <a:gd name="connsiteX4" fmla="*/ 2689168 w 2795013"/>
                <a:gd name="connsiteY4" fmla="*/ 4195 h 1104437"/>
                <a:gd name="connsiteX5" fmla="*/ 2535053 w 2795013"/>
                <a:gd name="connsiteY5" fmla="*/ 57474 h 1104437"/>
                <a:gd name="connsiteX6" fmla="*/ 2364205 w 2795013"/>
                <a:gd name="connsiteY6" fmla="*/ 129248 h 1104437"/>
                <a:gd name="connsiteX7" fmla="*/ 1875881 w 2795013"/>
                <a:gd name="connsiteY7" fmla="*/ 299214 h 1104437"/>
                <a:gd name="connsiteX8" fmla="*/ 1344846 w 2795013"/>
                <a:gd name="connsiteY8" fmla="*/ 358218 h 1104437"/>
                <a:gd name="connsiteX9" fmla="*/ 1132168 w 2795013"/>
                <a:gd name="connsiteY9" fmla="*/ 364823 h 1104437"/>
                <a:gd name="connsiteX10" fmla="*/ 928736 w 2795013"/>
                <a:gd name="connsiteY10" fmla="*/ 300976 h 1104437"/>
                <a:gd name="connsiteX11" fmla="*/ 578675 w 2795013"/>
                <a:gd name="connsiteY11" fmla="*/ 183849 h 1104437"/>
                <a:gd name="connsiteX12" fmla="*/ 481803 w 2795013"/>
                <a:gd name="connsiteY12" fmla="*/ 227001 h 1104437"/>
                <a:gd name="connsiteX13" fmla="*/ 381848 w 2795013"/>
                <a:gd name="connsiteY13" fmla="*/ 252540 h 1104437"/>
                <a:gd name="connsiteX14" fmla="*/ 252392 w 2795013"/>
                <a:gd name="connsiteY14" fmla="*/ 276317 h 1104437"/>
                <a:gd name="connsiteX15" fmla="*/ 127339 w 2795013"/>
                <a:gd name="connsiteY15" fmla="*/ 285124 h 1104437"/>
                <a:gd name="connsiteX16" fmla="*/ 100479 w 2795013"/>
                <a:gd name="connsiteY16" fmla="*/ 306260 h 1104437"/>
                <a:gd name="connsiteX17" fmla="*/ 342659 w 2795013"/>
                <a:gd name="connsiteY17" fmla="*/ 412379 h 1104437"/>
                <a:gd name="connsiteX18" fmla="*/ 296425 w 2795013"/>
                <a:gd name="connsiteY18" fmla="*/ 453329 h 1104437"/>
                <a:gd name="connsiteX19" fmla="*/ 89030 w 2795013"/>
                <a:gd name="connsiteY19" fmla="*/ 474465 h 1104437"/>
                <a:gd name="connsiteX20" fmla="*/ 84 w 2795013"/>
                <a:gd name="connsiteY20" fmla="*/ 557247 h 1104437"/>
                <a:gd name="connsiteX21" fmla="*/ 72298 w 2795013"/>
                <a:gd name="connsiteY21" fmla="*/ 686263 h 1104437"/>
                <a:gd name="connsiteX22" fmla="*/ 133944 w 2795013"/>
                <a:gd name="connsiteY22" fmla="*/ 706078 h 1104437"/>
                <a:gd name="connsiteX23" fmla="*/ 179298 w 2795013"/>
                <a:gd name="connsiteY23" fmla="*/ 721049 h 1104437"/>
                <a:gd name="connsiteX24" fmla="*/ 190306 w 2795013"/>
                <a:gd name="connsiteY24" fmla="*/ 737341 h 1104437"/>
                <a:gd name="connsiteX25" fmla="*/ 319762 w 2795013"/>
                <a:gd name="connsiteY25" fmla="*/ 901583 h 1104437"/>
                <a:gd name="connsiteX26" fmla="*/ 409149 w 2795013"/>
                <a:gd name="connsiteY26" fmla="*/ 972476 h 1104437"/>
                <a:gd name="connsiteX27" fmla="*/ 494132 w 2795013"/>
                <a:gd name="connsiteY27" fmla="*/ 1041167 h 1104437"/>
                <a:gd name="connsiteX28" fmla="*/ 622708 w 2795013"/>
                <a:gd name="connsiteY28" fmla="*/ 1093126 h 1104437"/>
                <a:gd name="connsiteX29" fmla="*/ 757008 w 2795013"/>
                <a:gd name="connsiteY29" fmla="*/ 1100612 h 1104437"/>
                <a:gd name="connsiteX30" fmla="*/ 884263 w 2795013"/>
                <a:gd name="connsiteY30" fmla="*/ 1085200 h 1104437"/>
                <a:gd name="connsiteX31" fmla="*/ 1038818 w 2795013"/>
                <a:gd name="connsiteY31" fmla="*/ 1034122 h 1104437"/>
                <a:gd name="connsiteX32" fmla="*/ 1106188 w 2795013"/>
                <a:gd name="connsiteY32" fmla="*/ 1014748 h 1104437"/>
                <a:gd name="connsiteX33" fmla="*/ 1264266 w 2795013"/>
                <a:gd name="connsiteY33" fmla="*/ 1022674 h 1104437"/>
                <a:gd name="connsiteX34" fmla="*/ 1429389 w 2795013"/>
                <a:gd name="connsiteY34" fmla="*/ 1035443 h 1104437"/>
                <a:gd name="connsiteX35" fmla="*/ 1930042 w 2795013"/>
                <a:gd name="connsiteY35" fmla="*/ 1079916 h 1104437"/>
                <a:gd name="connsiteX36" fmla="*/ 2379177 w 2795013"/>
                <a:gd name="connsiteY36" fmla="*/ 1103694 h 1104437"/>
                <a:gd name="connsiteX37" fmla="*/ 2606386 w 2795013"/>
                <a:gd name="connsiteY37" fmla="*/ 1102373 h 1104437"/>
                <a:gd name="connsiteX38" fmla="*/ 2720431 w 2795013"/>
                <a:gd name="connsiteY38" fmla="*/ 1097089 h 1104437"/>
                <a:gd name="connsiteX39" fmla="*/ 2775032 w 2795013"/>
                <a:gd name="connsiteY39" fmla="*/ 1093566 h 1104437"/>
                <a:gd name="connsiteX40" fmla="*/ 2792204 w 2795013"/>
                <a:gd name="connsiteY40" fmla="*/ 972036 h 1104437"/>
                <a:gd name="connsiteX41" fmla="*/ 2792204 w 2795013"/>
                <a:gd name="connsiteY41" fmla="*/ 146421 h 1104437"/>
                <a:gd name="connsiteX0" fmla="*/ 2792204 w 3310950"/>
                <a:gd name="connsiteY0" fmla="*/ 146421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41" fmla="*/ 2792204 w 3310950"/>
                <a:gd name="connsiteY41" fmla="*/ 146421 h 1129613"/>
                <a:gd name="connsiteX0" fmla="*/ 3310950 w 3310950"/>
                <a:gd name="connsiteY0" fmla="*/ 620344 h 1129613"/>
                <a:gd name="connsiteX1" fmla="*/ 2792204 w 3310950"/>
                <a:gd name="connsiteY1" fmla="*/ 75087 h 1129613"/>
                <a:gd name="connsiteX2" fmla="*/ 2791764 w 3310950"/>
                <a:gd name="connsiteY2" fmla="*/ 14763 h 1129613"/>
                <a:gd name="connsiteX3" fmla="*/ 2791324 w 3310950"/>
                <a:gd name="connsiteY3" fmla="*/ 14322 h 1129613"/>
                <a:gd name="connsiteX4" fmla="*/ 2689168 w 3310950"/>
                <a:gd name="connsiteY4" fmla="*/ 4195 h 1129613"/>
                <a:gd name="connsiteX5" fmla="*/ 2535053 w 3310950"/>
                <a:gd name="connsiteY5" fmla="*/ 57474 h 1129613"/>
                <a:gd name="connsiteX6" fmla="*/ 2364205 w 3310950"/>
                <a:gd name="connsiteY6" fmla="*/ 129248 h 1129613"/>
                <a:gd name="connsiteX7" fmla="*/ 1875881 w 3310950"/>
                <a:gd name="connsiteY7" fmla="*/ 299214 h 1129613"/>
                <a:gd name="connsiteX8" fmla="*/ 1344846 w 3310950"/>
                <a:gd name="connsiteY8" fmla="*/ 358218 h 1129613"/>
                <a:gd name="connsiteX9" fmla="*/ 1132168 w 3310950"/>
                <a:gd name="connsiteY9" fmla="*/ 364823 h 1129613"/>
                <a:gd name="connsiteX10" fmla="*/ 928736 w 3310950"/>
                <a:gd name="connsiteY10" fmla="*/ 300976 h 1129613"/>
                <a:gd name="connsiteX11" fmla="*/ 578675 w 3310950"/>
                <a:gd name="connsiteY11" fmla="*/ 183849 h 1129613"/>
                <a:gd name="connsiteX12" fmla="*/ 481803 w 3310950"/>
                <a:gd name="connsiteY12" fmla="*/ 227001 h 1129613"/>
                <a:gd name="connsiteX13" fmla="*/ 381848 w 3310950"/>
                <a:gd name="connsiteY13" fmla="*/ 252540 h 1129613"/>
                <a:gd name="connsiteX14" fmla="*/ 252392 w 3310950"/>
                <a:gd name="connsiteY14" fmla="*/ 276317 h 1129613"/>
                <a:gd name="connsiteX15" fmla="*/ 127339 w 3310950"/>
                <a:gd name="connsiteY15" fmla="*/ 285124 h 1129613"/>
                <a:gd name="connsiteX16" fmla="*/ 100479 w 3310950"/>
                <a:gd name="connsiteY16" fmla="*/ 306260 h 1129613"/>
                <a:gd name="connsiteX17" fmla="*/ 342659 w 3310950"/>
                <a:gd name="connsiteY17" fmla="*/ 412379 h 1129613"/>
                <a:gd name="connsiteX18" fmla="*/ 296425 w 3310950"/>
                <a:gd name="connsiteY18" fmla="*/ 453329 h 1129613"/>
                <a:gd name="connsiteX19" fmla="*/ 89030 w 3310950"/>
                <a:gd name="connsiteY19" fmla="*/ 474465 h 1129613"/>
                <a:gd name="connsiteX20" fmla="*/ 84 w 3310950"/>
                <a:gd name="connsiteY20" fmla="*/ 557247 h 1129613"/>
                <a:gd name="connsiteX21" fmla="*/ 72298 w 3310950"/>
                <a:gd name="connsiteY21" fmla="*/ 686263 h 1129613"/>
                <a:gd name="connsiteX22" fmla="*/ 133944 w 3310950"/>
                <a:gd name="connsiteY22" fmla="*/ 706078 h 1129613"/>
                <a:gd name="connsiteX23" fmla="*/ 179298 w 3310950"/>
                <a:gd name="connsiteY23" fmla="*/ 721049 h 1129613"/>
                <a:gd name="connsiteX24" fmla="*/ 190306 w 3310950"/>
                <a:gd name="connsiteY24" fmla="*/ 737341 h 1129613"/>
                <a:gd name="connsiteX25" fmla="*/ 319762 w 3310950"/>
                <a:gd name="connsiteY25" fmla="*/ 901583 h 1129613"/>
                <a:gd name="connsiteX26" fmla="*/ 409149 w 3310950"/>
                <a:gd name="connsiteY26" fmla="*/ 972476 h 1129613"/>
                <a:gd name="connsiteX27" fmla="*/ 494132 w 3310950"/>
                <a:gd name="connsiteY27" fmla="*/ 1041167 h 1129613"/>
                <a:gd name="connsiteX28" fmla="*/ 622708 w 3310950"/>
                <a:gd name="connsiteY28" fmla="*/ 1093126 h 1129613"/>
                <a:gd name="connsiteX29" fmla="*/ 757008 w 3310950"/>
                <a:gd name="connsiteY29" fmla="*/ 1100612 h 1129613"/>
                <a:gd name="connsiteX30" fmla="*/ 884263 w 3310950"/>
                <a:gd name="connsiteY30" fmla="*/ 1085200 h 1129613"/>
                <a:gd name="connsiteX31" fmla="*/ 1038818 w 3310950"/>
                <a:gd name="connsiteY31" fmla="*/ 1034122 h 1129613"/>
                <a:gd name="connsiteX32" fmla="*/ 1106188 w 3310950"/>
                <a:gd name="connsiteY32" fmla="*/ 1014748 h 1129613"/>
                <a:gd name="connsiteX33" fmla="*/ 1264266 w 3310950"/>
                <a:gd name="connsiteY33" fmla="*/ 1022674 h 1129613"/>
                <a:gd name="connsiteX34" fmla="*/ 1429389 w 3310950"/>
                <a:gd name="connsiteY34" fmla="*/ 1035443 h 1129613"/>
                <a:gd name="connsiteX35" fmla="*/ 1930042 w 3310950"/>
                <a:gd name="connsiteY35" fmla="*/ 1079916 h 1129613"/>
                <a:gd name="connsiteX36" fmla="*/ 2379177 w 3310950"/>
                <a:gd name="connsiteY36" fmla="*/ 1103694 h 1129613"/>
                <a:gd name="connsiteX37" fmla="*/ 2606386 w 3310950"/>
                <a:gd name="connsiteY37" fmla="*/ 1102373 h 1129613"/>
                <a:gd name="connsiteX38" fmla="*/ 2720431 w 3310950"/>
                <a:gd name="connsiteY38" fmla="*/ 1097089 h 1129613"/>
                <a:gd name="connsiteX39" fmla="*/ 2775032 w 3310950"/>
                <a:gd name="connsiteY39" fmla="*/ 1093566 h 1129613"/>
                <a:gd name="connsiteX40" fmla="*/ 3310950 w 3310950"/>
                <a:gd name="connsiteY40" fmla="*/ 620344 h 1129613"/>
                <a:gd name="connsiteX0" fmla="*/ 3310950 w 3310950"/>
                <a:gd name="connsiteY0" fmla="*/ 620344 h 1129613"/>
                <a:gd name="connsiteX1" fmla="*/ 2791764 w 3310950"/>
                <a:gd name="connsiteY1" fmla="*/ 14763 h 1129613"/>
                <a:gd name="connsiteX2" fmla="*/ 2791324 w 3310950"/>
                <a:gd name="connsiteY2" fmla="*/ 14322 h 1129613"/>
                <a:gd name="connsiteX3" fmla="*/ 2689168 w 3310950"/>
                <a:gd name="connsiteY3" fmla="*/ 4195 h 1129613"/>
                <a:gd name="connsiteX4" fmla="*/ 2535053 w 3310950"/>
                <a:gd name="connsiteY4" fmla="*/ 57474 h 1129613"/>
                <a:gd name="connsiteX5" fmla="*/ 2364205 w 3310950"/>
                <a:gd name="connsiteY5" fmla="*/ 129248 h 1129613"/>
                <a:gd name="connsiteX6" fmla="*/ 1875881 w 3310950"/>
                <a:gd name="connsiteY6" fmla="*/ 299214 h 1129613"/>
                <a:gd name="connsiteX7" fmla="*/ 1344846 w 3310950"/>
                <a:gd name="connsiteY7" fmla="*/ 358218 h 1129613"/>
                <a:gd name="connsiteX8" fmla="*/ 1132168 w 3310950"/>
                <a:gd name="connsiteY8" fmla="*/ 364823 h 1129613"/>
                <a:gd name="connsiteX9" fmla="*/ 928736 w 3310950"/>
                <a:gd name="connsiteY9" fmla="*/ 300976 h 1129613"/>
                <a:gd name="connsiteX10" fmla="*/ 578675 w 3310950"/>
                <a:gd name="connsiteY10" fmla="*/ 183849 h 1129613"/>
                <a:gd name="connsiteX11" fmla="*/ 481803 w 3310950"/>
                <a:gd name="connsiteY11" fmla="*/ 227001 h 1129613"/>
                <a:gd name="connsiteX12" fmla="*/ 381848 w 3310950"/>
                <a:gd name="connsiteY12" fmla="*/ 252540 h 1129613"/>
                <a:gd name="connsiteX13" fmla="*/ 252392 w 3310950"/>
                <a:gd name="connsiteY13" fmla="*/ 276317 h 1129613"/>
                <a:gd name="connsiteX14" fmla="*/ 127339 w 3310950"/>
                <a:gd name="connsiteY14" fmla="*/ 285124 h 1129613"/>
                <a:gd name="connsiteX15" fmla="*/ 100479 w 3310950"/>
                <a:gd name="connsiteY15" fmla="*/ 306260 h 1129613"/>
                <a:gd name="connsiteX16" fmla="*/ 342659 w 3310950"/>
                <a:gd name="connsiteY16" fmla="*/ 412379 h 1129613"/>
                <a:gd name="connsiteX17" fmla="*/ 296425 w 3310950"/>
                <a:gd name="connsiteY17" fmla="*/ 453329 h 1129613"/>
                <a:gd name="connsiteX18" fmla="*/ 89030 w 3310950"/>
                <a:gd name="connsiteY18" fmla="*/ 474465 h 1129613"/>
                <a:gd name="connsiteX19" fmla="*/ 84 w 3310950"/>
                <a:gd name="connsiteY19" fmla="*/ 557247 h 1129613"/>
                <a:gd name="connsiteX20" fmla="*/ 72298 w 3310950"/>
                <a:gd name="connsiteY20" fmla="*/ 686263 h 1129613"/>
                <a:gd name="connsiteX21" fmla="*/ 133944 w 3310950"/>
                <a:gd name="connsiteY21" fmla="*/ 706078 h 1129613"/>
                <a:gd name="connsiteX22" fmla="*/ 179298 w 3310950"/>
                <a:gd name="connsiteY22" fmla="*/ 721049 h 1129613"/>
                <a:gd name="connsiteX23" fmla="*/ 190306 w 3310950"/>
                <a:gd name="connsiteY23" fmla="*/ 737341 h 1129613"/>
                <a:gd name="connsiteX24" fmla="*/ 319762 w 3310950"/>
                <a:gd name="connsiteY24" fmla="*/ 901583 h 1129613"/>
                <a:gd name="connsiteX25" fmla="*/ 409149 w 3310950"/>
                <a:gd name="connsiteY25" fmla="*/ 972476 h 1129613"/>
                <a:gd name="connsiteX26" fmla="*/ 494132 w 3310950"/>
                <a:gd name="connsiteY26" fmla="*/ 1041167 h 1129613"/>
                <a:gd name="connsiteX27" fmla="*/ 622708 w 3310950"/>
                <a:gd name="connsiteY27" fmla="*/ 1093126 h 1129613"/>
                <a:gd name="connsiteX28" fmla="*/ 757008 w 3310950"/>
                <a:gd name="connsiteY28" fmla="*/ 1100612 h 1129613"/>
                <a:gd name="connsiteX29" fmla="*/ 884263 w 3310950"/>
                <a:gd name="connsiteY29" fmla="*/ 1085200 h 1129613"/>
                <a:gd name="connsiteX30" fmla="*/ 1038818 w 3310950"/>
                <a:gd name="connsiteY30" fmla="*/ 1034122 h 1129613"/>
                <a:gd name="connsiteX31" fmla="*/ 1106188 w 3310950"/>
                <a:gd name="connsiteY31" fmla="*/ 1014748 h 1129613"/>
                <a:gd name="connsiteX32" fmla="*/ 1264266 w 3310950"/>
                <a:gd name="connsiteY32" fmla="*/ 1022674 h 1129613"/>
                <a:gd name="connsiteX33" fmla="*/ 1429389 w 3310950"/>
                <a:gd name="connsiteY33" fmla="*/ 1035443 h 1129613"/>
                <a:gd name="connsiteX34" fmla="*/ 1930042 w 3310950"/>
                <a:gd name="connsiteY34" fmla="*/ 1079916 h 1129613"/>
                <a:gd name="connsiteX35" fmla="*/ 2379177 w 3310950"/>
                <a:gd name="connsiteY35" fmla="*/ 1103694 h 1129613"/>
                <a:gd name="connsiteX36" fmla="*/ 2606386 w 3310950"/>
                <a:gd name="connsiteY36" fmla="*/ 1102373 h 1129613"/>
                <a:gd name="connsiteX37" fmla="*/ 2720431 w 3310950"/>
                <a:gd name="connsiteY37" fmla="*/ 1097089 h 1129613"/>
                <a:gd name="connsiteX38" fmla="*/ 2775032 w 3310950"/>
                <a:gd name="connsiteY38" fmla="*/ 1093566 h 1129613"/>
                <a:gd name="connsiteX39" fmla="*/ 3310950 w 3310950"/>
                <a:gd name="connsiteY39" fmla="*/ 620344 h 1129613"/>
                <a:gd name="connsiteX0" fmla="*/ 3310950 w 3311765"/>
                <a:gd name="connsiteY0" fmla="*/ 620344 h 1129613"/>
                <a:gd name="connsiteX1" fmla="*/ 2791764 w 3311765"/>
                <a:gd name="connsiteY1" fmla="*/ 14763 h 1129613"/>
                <a:gd name="connsiteX2" fmla="*/ 2791324 w 3311765"/>
                <a:gd name="connsiteY2" fmla="*/ 14322 h 1129613"/>
                <a:gd name="connsiteX3" fmla="*/ 2689168 w 3311765"/>
                <a:gd name="connsiteY3" fmla="*/ 4195 h 1129613"/>
                <a:gd name="connsiteX4" fmla="*/ 2535053 w 3311765"/>
                <a:gd name="connsiteY4" fmla="*/ 57474 h 1129613"/>
                <a:gd name="connsiteX5" fmla="*/ 2364205 w 3311765"/>
                <a:gd name="connsiteY5" fmla="*/ 129248 h 1129613"/>
                <a:gd name="connsiteX6" fmla="*/ 1875881 w 3311765"/>
                <a:gd name="connsiteY6" fmla="*/ 299214 h 1129613"/>
                <a:gd name="connsiteX7" fmla="*/ 1344846 w 3311765"/>
                <a:gd name="connsiteY7" fmla="*/ 358218 h 1129613"/>
                <a:gd name="connsiteX8" fmla="*/ 1132168 w 3311765"/>
                <a:gd name="connsiteY8" fmla="*/ 364823 h 1129613"/>
                <a:gd name="connsiteX9" fmla="*/ 928736 w 3311765"/>
                <a:gd name="connsiteY9" fmla="*/ 300976 h 1129613"/>
                <a:gd name="connsiteX10" fmla="*/ 578675 w 3311765"/>
                <a:gd name="connsiteY10" fmla="*/ 183849 h 1129613"/>
                <a:gd name="connsiteX11" fmla="*/ 481803 w 3311765"/>
                <a:gd name="connsiteY11" fmla="*/ 227001 h 1129613"/>
                <a:gd name="connsiteX12" fmla="*/ 381848 w 3311765"/>
                <a:gd name="connsiteY12" fmla="*/ 252540 h 1129613"/>
                <a:gd name="connsiteX13" fmla="*/ 252392 w 3311765"/>
                <a:gd name="connsiteY13" fmla="*/ 276317 h 1129613"/>
                <a:gd name="connsiteX14" fmla="*/ 127339 w 3311765"/>
                <a:gd name="connsiteY14" fmla="*/ 285124 h 1129613"/>
                <a:gd name="connsiteX15" fmla="*/ 100479 w 3311765"/>
                <a:gd name="connsiteY15" fmla="*/ 306260 h 1129613"/>
                <a:gd name="connsiteX16" fmla="*/ 342659 w 3311765"/>
                <a:gd name="connsiteY16" fmla="*/ 412379 h 1129613"/>
                <a:gd name="connsiteX17" fmla="*/ 296425 w 3311765"/>
                <a:gd name="connsiteY17" fmla="*/ 453329 h 1129613"/>
                <a:gd name="connsiteX18" fmla="*/ 89030 w 3311765"/>
                <a:gd name="connsiteY18" fmla="*/ 474465 h 1129613"/>
                <a:gd name="connsiteX19" fmla="*/ 84 w 3311765"/>
                <a:gd name="connsiteY19" fmla="*/ 557247 h 1129613"/>
                <a:gd name="connsiteX20" fmla="*/ 72298 w 3311765"/>
                <a:gd name="connsiteY20" fmla="*/ 686263 h 1129613"/>
                <a:gd name="connsiteX21" fmla="*/ 133944 w 3311765"/>
                <a:gd name="connsiteY21" fmla="*/ 706078 h 1129613"/>
                <a:gd name="connsiteX22" fmla="*/ 179298 w 3311765"/>
                <a:gd name="connsiteY22" fmla="*/ 721049 h 1129613"/>
                <a:gd name="connsiteX23" fmla="*/ 190306 w 3311765"/>
                <a:gd name="connsiteY23" fmla="*/ 737341 h 1129613"/>
                <a:gd name="connsiteX24" fmla="*/ 319762 w 3311765"/>
                <a:gd name="connsiteY24" fmla="*/ 901583 h 1129613"/>
                <a:gd name="connsiteX25" fmla="*/ 409149 w 3311765"/>
                <a:gd name="connsiteY25" fmla="*/ 972476 h 1129613"/>
                <a:gd name="connsiteX26" fmla="*/ 494132 w 3311765"/>
                <a:gd name="connsiteY26" fmla="*/ 1041167 h 1129613"/>
                <a:gd name="connsiteX27" fmla="*/ 622708 w 3311765"/>
                <a:gd name="connsiteY27" fmla="*/ 1093126 h 1129613"/>
                <a:gd name="connsiteX28" fmla="*/ 757008 w 3311765"/>
                <a:gd name="connsiteY28" fmla="*/ 1100612 h 1129613"/>
                <a:gd name="connsiteX29" fmla="*/ 884263 w 3311765"/>
                <a:gd name="connsiteY29" fmla="*/ 1085200 h 1129613"/>
                <a:gd name="connsiteX30" fmla="*/ 1038818 w 3311765"/>
                <a:gd name="connsiteY30" fmla="*/ 1034122 h 1129613"/>
                <a:gd name="connsiteX31" fmla="*/ 1106188 w 3311765"/>
                <a:gd name="connsiteY31" fmla="*/ 1014748 h 1129613"/>
                <a:gd name="connsiteX32" fmla="*/ 1264266 w 3311765"/>
                <a:gd name="connsiteY32" fmla="*/ 1022674 h 1129613"/>
                <a:gd name="connsiteX33" fmla="*/ 1429389 w 3311765"/>
                <a:gd name="connsiteY33" fmla="*/ 1035443 h 1129613"/>
                <a:gd name="connsiteX34" fmla="*/ 1930042 w 3311765"/>
                <a:gd name="connsiteY34" fmla="*/ 1079916 h 1129613"/>
                <a:gd name="connsiteX35" fmla="*/ 2379177 w 3311765"/>
                <a:gd name="connsiteY35" fmla="*/ 1103694 h 1129613"/>
                <a:gd name="connsiteX36" fmla="*/ 2606386 w 3311765"/>
                <a:gd name="connsiteY36" fmla="*/ 1102373 h 1129613"/>
                <a:gd name="connsiteX37" fmla="*/ 2720431 w 3311765"/>
                <a:gd name="connsiteY37" fmla="*/ 1097089 h 1129613"/>
                <a:gd name="connsiteX38" fmla="*/ 2775032 w 3311765"/>
                <a:gd name="connsiteY38" fmla="*/ 1093566 h 1129613"/>
                <a:gd name="connsiteX39" fmla="*/ 3310950 w 3311765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20344 h 1129613"/>
                <a:gd name="connsiteX1" fmla="*/ 2791764 w 3311818"/>
                <a:gd name="connsiteY1" fmla="*/ 14763 h 1129613"/>
                <a:gd name="connsiteX2" fmla="*/ 2791324 w 3311818"/>
                <a:gd name="connsiteY2" fmla="*/ 14322 h 1129613"/>
                <a:gd name="connsiteX3" fmla="*/ 2689168 w 3311818"/>
                <a:gd name="connsiteY3" fmla="*/ 4195 h 1129613"/>
                <a:gd name="connsiteX4" fmla="*/ 2535053 w 3311818"/>
                <a:gd name="connsiteY4" fmla="*/ 57474 h 1129613"/>
                <a:gd name="connsiteX5" fmla="*/ 2364205 w 3311818"/>
                <a:gd name="connsiteY5" fmla="*/ 129248 h 1129613"/>
                <a:gd name="connsiteX6" fmla="*/ 1875881 w 3311818"/>
                <a:gd name="connsiteY6" fmla="*/ 299214 h 1129613"/>
                <a:gd name="connsiteX7" fmla="*/ 1344846 w 3311818"/>
                <a:gd name="connsiteY7" fmla="*/ 358218 h 1129613"/>
                <a:gd name="connsiteX8" fmla="*/ 1132168 w 3311818"/>
                <a:gd name="connsiteY8" fmla="*/ 364823 h 1129613"/>
                <a:gd name="connsiteX9" fmla="*/ 928736 w 3311818"/>
                <a:gd name="connsiteY9" fmla="*/ 300976 h 1129613"/>
                <a:gd name="connsiteX10" fmla="*/ 578675 w 3311818"/>
                <a:gd name="connsiteY10" fmla="*/ 183849 h 1129613"/>
                <a:gd name="connsiteX11" fmla="*/ 481803 w 3311818"/>
                <a:gd name="connsiteY11" fmla="*/ 227001 h 1129613"/>
                <a:gd name="connsiteX12" fmla="*/ 381848 w 3311818"/>
                <a:gd name="connsiteY12" fmla="*/ 252540 h 1129613"/>
                <a:gd name="connsiteX13" fmla="*/ 252392 w 3311818"/>
                <a:gd name="connsiteY13" fmla="*/ 276317 h 1129613"/>
                <a:gd name="connsiteX14" fmla="*/ 127339 w 3311818"/>
                <a:gd name="connsiteY14" fmla="*/ 285124 h 1129613"/>
                <a:gd name="connsiteX15" fmla="*/ 100479 w 3311818"/>
                <a:gd name="connsiteY15" fmla="*/ 306260 h 1129613"/>
                <a:gd name="connsiteX16" fmla="*/ 342659 w 3311818"/>
                <a:gd name="connsiteY16" fmla="*/ 412379 h 1129613"/>
                <a:gd name="connsiteX17" fmla="*/ 296425 w 3311818"/>
                <a:gd name="connsiteY17" fmla="*/ 453329 h 1129613"/>
                <a:gd name="connsiteX18" fmla="*/ 89030 w 3311818"/>
                <a:gd name="connsiteY18" fmla="*/ 474465 h 1129613"/>
                <a:gd name="connsiteX19" fmla="*/ 84 w 3311818"/>
                <a:gd name="connsiteY19" fmla="*/ 557247 h 1129613"/>
                <a:gd name="connsiteX20" fmla="*/ 72298 w 3311818"/>
                <a:gd name="connsiteY20" fmla="*/ 686263 h 1129613"/>
                <a:gd name="connsiteX21" fmla="*/ 133944 w 3311818"/>
                <a:gd name="connsiteY21" fmla="*/ 706078 h 1129613"/>
                <a:gd name="connsiteX22" fmla="*/ 179298 w 3311818"/>
                <a:gd name="connsiteY22" fmla="*/ 721049 h 1129613"/>
                <a:gd name="connsiteX23" fmla="*/ 190306 w 3311818"/>
                <a:gd name="connsiteY23" fmla="*/ 737341 h 1129613"/>
                <a:gd name="connsiteX24" fmla="*/ 319762 w 3311818"/>
                <a:gd name="connsiteY24" fmla="*/ 901583 h 1129613"/>
                <a:gd name="connsiteX25" fmla="*/ 409149 w 3311818"/>
                <a:gd name="connsiteY25" fmla="*/ 972476 h 1129613"/>
                <a:gd name="connsiteX26" fmla="*/ 494132 w 3311818"/>
                <a:gd name="connsiteY26" fmla="*/ 1041167 h 1129613"/>
                <a:gd name="connsiteX27" fmla="*/ 622708 w 3311818"/>
                <a:gd name="connsiteY27" fmla="*/ 1093126 h 1129613"/>
                <a:gd name="connsiteX28" fmla="*/ 757008 w 3311818"/>
                <a:gd name="connsiteY28" fmla="*/ 1100612 h 1129613"/>
                <a:gd name="connsiteX29" fmla="*/ 884263 w 3311818"/>
                <a:gd name="connsiteY29" fmla="*/ 1085200 h 1129613"/>
                <a:gd name="connsiteX30" fmla="*/ 1038818 w 3311818"/>
                <a:gd name="connsiteY30" fmla="*/ 1034122 h 1129613"/>
                <a:gd name="connsiteX31" fmla="*/ 1106188 w 3311818"/>
                <a:gd name="connsiteY31" fmla="*/ 1014748 h 1129613"/>
                <a:gd name="connsiteX32" fmla="*/ 1264266 w 3311818"/>
                <a:gd name="connsiteY32" fmla="*/ 1022674 h 1129613"/>
                <a:gd name="connsiteX33" fmla="*/ 1429389 w 3311818"/>
                <a:gd name="connsiteY33" fmla="*/ 1035443 h 1129613"/>
                <a:gd name="connsiteX34" fmla="*/ 1930042 w 3311818"/>
                <a:gd name="connsiteY34" fmla="*/ 1079916 h 1129613"/>
                <a:gd name="connsiteX35" fmla="*/ 2379177 w 3311818"/>
                <a:gd name="connsiteY35" fmla="*/ 1103694 h 1129613"/>
                <a:gd name="connsiteX36" fmla="*/ 2606386 w 3311818"/>
                <a:gd name="connsiteY36" fmla="*/ 1102373 h 1129613"/>
                <a:gd name="connsiteX37" fmla="*/ 2720431 w 3311818"/>
                <a:gd name="connsiteY37" fmla="*/ 1097089 h 1129613"/>
                <a:gd name="connsiteX38" fmla="*/ 2775032 w 3311818"/>
                <a:gd name="connsiteY38" fmla="*/ 1093566 h 1129613"/>
                <a:gd name="connsiteX39" fmla="*/ 3310950 w 3311818"/>
                <a:gd name="connsiteY39" fmla="*/ 620344 h 1129613"/>
                <a:gd name="connsiteX0" fmla="*/ 3310950 w 3311818"/>
                <a:gd name="connsiteY0" fmla="*/ 660865 h 1170134"/>
                <a:gd name="connsiteX1" fmla="*/ 2791764 w 3311818"/>
                <a:gd name="connsiteY1" fmla="*/ 55284 h 1170134"/>
                <a:gd name="connsiteX2" fmla="*/ 2817701 w 3311818"/>
                <a:gd name="connsiteY2" fmla="*/ 19673 h 1170134"/>
                <a:gd name="connsiteX3" fmla="*/ 2689168 w 3311818"/>
                <a:gd name="connsiteY3" fmla="*/ 44716 h 1170134"/>
                <a:gd name="connsiteX4" fmla="*/ 2535053 w 3311818"/>
                <a:gd name="connsiteY4" fmla="*/ 97995 h 1170134"/>
                <a:gd name="connsiteX5" fmla="*/ 2364205 w 3311818"/>
                <a:gd name="connsiteY5" fmla="*/ 169769 h 1170134"/>
                <a:gd name="connsiteX6" fmla="*/ 1875881 w 3311818"/>
                <a:gd name="connsiteY6" fmla="*/ 339735 h 1170134"/>
                <a:gd name="connsiteX7" fmla="*/ 1344846 w 3311818"/>
                <a:gd name="connsiteY7" fmla="*/ 398739 h 1170134"/>
                <a:gd name="connsiteX8" fmla="*/ 1132168 w 3311818"/>
                <a:gd name="connsiteY8" fmla="*/ 405344 h 1170134"/>
                <a:gd name="connsiteX9" fmla="*/ 928736 w 3311818"/>
                <a:gd name="connsiteY9" fmla="*/ 341497 h 1170134"/>
                <a:gd name="connsiteX10" fmla="*/ 578675 w 3311818"/>
                <a:gd name="connsiteY10" fmla="*/ 224370 h 1170134"/>
                <a:gd name="connsiteX11" fmla="*/ 481803 w 3311818"/>
                <a:gd name="connsiteY11" fmla="*/ 267522 h 1170134"/>
                <a:gd name="connsiteX12" fmla="*/ 381848 w 3311818"/>
                <a:gd name="connsiteY12" fmla="*/ 293061 h 1170134"/>
                <a:gd name="connsiteX13" fmla="*/ 252392 w 3311818"/>
                <a:gd name="connsiteY13" fmla="*/ 316838 h 1170134"/>
                <a:gd name="connsiteX14" fmla="*/ 127339 w 3311818"/>
                <a:gd name="connsiteY14" fmla="*/ 325645 h 1170134"/>
                <a:gd name="connsiteX15" fmla="*/ 100479 w 3311818"/>
                <a:gd name="connsiteY15" fmla="*/ 346781 h 1170134"/>
                <a:gd name="connsiteX16" fmla="*/ 342659 w 3311818"/>
                <a:gd name="connsiteY16" fmla="*/ 452900 h 1170134"/>
                <a:gd name="connsiteX17" fmla="*/ 296425 w 3311818"/>
                <a:gd name="connsiteY17" fmla="*/ 493850 h 1170134"/>
                <a:gd name="connsiteX18" fmla="*/ 89030 w 3311818"/>
                <a:gd name="connsiteY18" fmla="*/ 514986 h 1170134"/>
                <a:gd name="connsiteX19" fmla="*/ 84 w 3311818"/>
                <a:gd name="connsiteY19" fmla="*/ 597768 h 1170134"/>
                <a:gd name="connsiteX20" fmla="*/ 72298 w 3311818"/>
                <a:gd name="connsiteY20" fmla="*/ 726784 h 1170134"/>
                <a:gd name="connsiteX21" fmla="*/ 133944 w 3311818"/>
                <a:gd name="connsiteY21" fmla="*/ 746599 h 1170134"/>
                <a:gd name="connsiteX22" fmla="*/ 179298 w 3311818"/>
                <a:gd name="connsiteY22" fmla="*/ 761570 h 1170134"/>
                <a:gd name="connsiteX23" fmla="*/ 190306 w 3311818"/>
                <a:gd name="connsiteY23" fmla="*/ 777862 h 1170134"/>
                <a:gd name="connsiteX24" fmla="*/ 319762 w 3311818"/>
                <a:gd name="connsiteY24" fmla="*/ 942104 h 1170134"/>
                <a:gd name="connsiteX25" fmla="*/ 409149 w 3311818"/>
                <a:gd name="connsiteY25" fmla="*/ 1012997 h 1170134"/>
                <a:gd name="connsiteX26" fmla="*/ 494132 w 3311818"/>
                <a:gd name="connsiteY26" fmla="*/ 1081688 h 1170134"/>
                <a:gd name="connsiteX27" fmla="*/ 622708 w 3311818"/>
                <a:gd name="connsiteY27" fmla="*/ 1133647 h 1170134"/>
                <a:gd name="connsiteX28" fmla="*/ 757008 w 3311818"/>
                <a:gd name="connsiteY28" fmla="*/ 1141133 h 1170134"/>
                <a:gd name="connsiteX29" fmla="*/ 884263 w 3311818"/>
                <a:gd name="connsiteY29" fmla="*/ 1125721 h 1170134"/>
                <a:gd name="connsiteX30" fmla="*/ 1038818 w 3311818"/>
                <a:gd name="connsiteY30" fmla="*/ 1074643 h 1170134"/>
                <a:gd name="connsiteX31" fmla="*/ 1106188 w 3311818"/>
                <a:gd name="connsiteY31" fmla="*/ 1055269 h 1170134"/>
                <a:gd name="connsiteX32" fmla="*/ 1264266 w 3311818"/>
                <a:gd name="connsiteY32" fmla="*/ 1063195 h 1170134"/>
                <a:gd name="connsiteX33" fmla="*/ 1429389 w 3311818"/>
                <a:gd name="connsiteY33" fmla="*/ 1075964 h 1170134"/>
                <a:gd name="connsiteX34" fmla="*/ 1930042 w 3311818"/>
                <a:gd name="connsiteY34" fmla="*/ 1120437 h 1170134"/>
                <a:gd name="connsiteX35" fmla="*/ 2379177 w 3311818"/>
                <a:gd name="connsiteY35" fmla="*/ 1144215 h 1170134"/>
                <a:gd name="connsiteX36" fmla="*/ 2606386 w 3311818"/>
                <a:gd name="connsiteY36" fmla="*/ 1142894 h 1170134"/>
                <a:gd name="connsiteX37" fmla="*/ 2720431 w 3311818"/>
                <a:gd name="connsiteY37" fmla="*/ 1137610 h 1170134"/>
                <a:gd name="connsiteX38" fmla="*/ 2775032 w 3311818"/>
                <a:gd name="connsiteY38" fmla="*/ 1134087 h 1170134"/>
                <a:gd name="connsiteX39" fmla="*/ 3310950 w 3311818"/>
                <a:gd name="connsiteY39" fmla="*/ 660865 h 1170134"/>
                <a:gd name="connsiteX0" fmla="*/ 3310950 w 3311818"/>
                <a:gd name="connsiteY0" fmla="*/ 655935 h 1165204"/>
                <a:gd name="connsiteX1" fmla="*/ 2791764 w 3311818"/>
                <a:gd name="connsiteY1" fmla="*/ 50354 h 1165204"/>
                <a:gd name="connsiteX2" fmla="*/ 2689168 w 3311818"/>
                <a:gd name="connsiteY2" fmla="*/ 39786 h 1165204"/>
                <a:gd name="connsiteX3" fmla="*/ 2535053 w 3311818"/>
                <a:gd name="connsiteY3" fmla="*/ 93065 h 1165204"/>
                <a:gd name="connsiteX4" fmla="*/ 2364205 w 3311818"/>
                <a:gd name="connsiteY4" fmla="*/ 164839 h 1165204"/>
                <a:gd name="connsiteX5" fmla="*/ 1875881 w 3311818"/>
                <a:gd name="connsiteY5" fmla="*/ 334805 h 1165204"/>
                <a:gd name="connsiteX6" fmla="*/ 1344846 w 3311818"/>
                <a:gd name="connsiteY6" fmla="*/ 393809 h 1165204"/>
                <a:gd name="connsiteX7" fmla="*/ 1132168 w 3311818"/>
                <a:gd name="connsiteY7" fmla="*/ 400414 h 1165204"/>
                <a:gd name="connsiteX8" fmla="*/ 928736 w 3311818"/>
                <a:gd name="connsiteY8" fmla="*/ 336567 h 1165204"/>
                <a:gd name="connsiteX9" fmla="*/ 578675 w 3311818"/>
                <a:gd name="connsiteY9" fmla="*/ 219440 h 1165204"/>
                <a:gd name="connsiteX10" fmla="*/ 481803 w 3311818"/>
                <a:gd name="connsiteY10" fmla="*/ 262592 h 1165204"/>
                <a:gd name="connsiteX11" fmla="*/ 381848 w 3311818"/>
                <a:gd name="connsiteY11" fmla="*/ 288131 h 1165204"/>
                <a:gd name="connsiteX12" fmla="*/ 252392 w 3311818"/>
                <a:gd name="connsiteY12" fmla="*/ 311908 h 1165204"/>
                <a:gd name="connsiteX13" fmla="*/ 127339 w 3311818"/>
                <a:gd name="connsiteY13" fmla="*/ 320715 h 1165204"/>
                <a:gd name="connsiteX14" fmla="*/ 100479 w 3311818"/>
                <a:gd name="connsiteY14" fmla="*/ 341851 h 1165204"/>
                <a:gd name="connsiteX15" fmla="*/ 342659 w 3311818"/>
                <a:gd name="connsiteY15" fmla="*/ 447970 h 1165204"/>
                <a:gd name="connsiteX16" fmla="*/ 296425 w 3311818"/>
                <a:gd name="connsiteY16" fmla="*/ 488920 h 1165204"/>
                <a:gd name="connsiteX17" fmla="*/ 89030 w 3311818"/>
                <a:gd name="connsiteY17" fmla="*/ 510056 h 1165204"/>
                <a:gd name="connsiteX18" fmla="*/ 84 w 3311818"/>
                <a:gd name="connsiteY18" fmla="*/ 592838 h 1165204"/>
                <a:gd name="connsiteX19" fmla="*/ 72298 w 3311818"/>
                <a:gd name="connsiteY19" fmla="*/ 721854 h 1165204"/>
                <a:gd name="connsiteX20" fmla="*/ 133944 w 3311818"/>
                <a:gd name="connsiteY20" fmla="*/ 741669 h 1165204"/>
                <a:gd name="connsiteX21" fmla="*/ 179298 w 3311818"/>
                <a:gd name="connsiteY21" fmla="*/ 756640 h 1165204"/>
                <a:gd name="connsiteX22" fmla="*/ 190306 w 3311818"/>
                <a:gd name="connsiteY22" fmla="*/ 772932 h 1165204"/>
                <a:gd name="connsiteX23" fmla="*/ 319762 w 3311818"/>
                <a:gd name="connsiteY23" fmla="*/ 937174 h 1165204"/>
                <a:gd name="connsiteX24" fmla="*/ 409149 w 3311818"/>
                <a:gd name="connsiteY24" fmla="*/ 1008067 h 1165204"/>
                <a:gd name="connsiteX25" fmla="*/ 494132 w 3311818"/>
                <a:gd name="connsiteY25" fmla="*/ 1076758 h 1165204"/>
                <a:gd name="connsiteX26" fmla="*/ 622708 w 3311818"/>
                <a:gd name="connsiteY26" fmla="*/ 1128717 h 1165204"/>
                <a:gd name="connsiteX27" fmla="*/ 757008 w 3311818"/>
                <a:gd name="connsiteY27" fmla="*/ 1136203 h 1165204"/>
                <a:gd name="connsiteX28" fmla="*/ 884263 w 3311818"/>
                <a:gd name="connsiteY28" fmla="*/ 1120791 h 1165204"/>
                <a:gd name="connsiteX29" fmla="*/ 1038818 w 3311818"/>
                <a:gd name="connsiteY29" fmla="*/ 1069713 h 1165204"/>
                <a:gd name="connsiteX30" fmla="*/ 1106188 w 3311818"/>
                <a:gd name="connsiteY30" fmla="*/ 1050339 h 1165204"/>
                <a:gd name="connsiteX31" fmla="*/ 1264266 w 3311818"/>
                <a:gd name="connsiteY31" fmla="*/ 1058265 h 1165204"/>
                <a:gd name="connsiteX32" fmla="*/ 1429389 w 3311818"/>
                <a:gd name="connsiteY32" fmla="*/ 1071034 h 1165204"/>
                <a:gd name="connsiteX33" fmla="*/ 1930042 w 3311818"/>
                <a:gd name="connsiteY33" fmla="*/ 1115507 h 1165204"/>
                <a:gd name="connsiteX34" fmla="*/ 2379177 w 3311818"/>
                <a:gd name="connsiteY34" fmla="*/ 1139285 h 1165204"/>
                <a:gd name="connsiteX35" fmla="*/ 2606386 w 3311818"/>
                <a:gd name="connsiteY35" fmla="*/ 1137964 h 1165204"/>
                <a:gd name="connsiteX36" fmla="*/ 2720431 w 3311818"/>
                <a:gd name="connsiteY36" fmla="*/ 1132680 h 1165204"/>
                <a:gd name="connsiteX37" fmla="*/ 2775032 w 3311818"/>
                <a:gd name="connsiteY37" fmla="*/ 1129157 h 1165204"/>
                <a:gd name="connsiteX38" fmla="*/ 3310950 w 3311818"/>
                <a:gd name="connsiteY38" fmla="*/ 655935 h 1165204"/>
                <a:gd name="connsiteX0" fmla="*/ 3310950 w 3311818"/>
                <a:gd name="connsiteY0" fmla="*/ 676128 h 1185397"/>
                <a:gd name="connsiteX1" fmla="*/ 2844518 w 3311818"/>
                <a:gd name="connsiteY1" fmla="*/ 44170 h 1185397"/>
                <a:gd name="connsiteX2" fmla="*/ 2689168 w 3311818"/>
                <a:gd name="connsiteY2" fmla="*/ 59979 h 1185397"/>
                <a:gd name="connsiteX3" fmla="*/ 2535053 w 3311818"/>
                <a:gd name="connsiteY3" fmla="*/ 113258 h 1185397"/>
                <a:gd name="connsiteX4" fmla="*/ 2364205 w 3311818"/>
                <a:gd name="connsiteY4" fmla="*/ 185032 h 1185397"/>
                <a:gd name="connsiteX5" fmla="*/ 1875881 w 3311818"/>
                <a:gd name="connsiteY5" fmla="*/ 354998 h 1185397"/>
                <a:gd name="connsiteX6" fmla="*/ 1344846 w 3311818"/>
                <a:gd name="connsiteY6" fmla="*/ 414002 h 1185397"/>
                <a:gd name="connsiteX7" fmla="*/ 1132168 w 3311818"/>
                <a:gd name="connsiteY7" fmla="*/ 420607 h 1185397"/>
                <a:gd name="connsiteX8" fmla="*/ 928736 w 3311818"/>
                <a:gd name="connsiteY8" fmla="*/ 356760 h 1185397"/>
                <a:gd name="connsiteX9" fmla="*/ 578675 w 3311818"/>
                <a:gd name="connsiteY9" fmla="*/ 239633 h 1185397"/>
                <a:gd name="connsiteX10" fmla="*/ 481803 w 3311818"/>
                <a:gd name="connsiteY10" fmla="*/ 282785 h 1185397"/>
                <a:gd name="connsiteX11" fmla="*/ 381848 w 3311818"/>
                <a:gd name="connsiteY11" fmla="*/ 308324 h 1185397"/>
                <a:gd name="connsiteX12" fmla="*/ 252392 w 3311818"/>
                <a:gd name="connsiteY12" fmla="*/ 332101 h 1185397"/>
                <a:gd name="connsiteX13" fmla="*/ 127339 w 3311818"/>
                <a:gd name="connsiteY13" fmla="*/ 340908 h 1185397"/>
                <a:gd name="connsiteX14" fmla="*/ 100479 w 3311818"/>
                <a:gd name="connsiteY14" fmla="*/ 362044 h 1185397"/>
                <a:gd name="connsiteX15" fmla="*/ 342659 w 3311818"/>
                <a:gd name="connsiteY15" fmla="*/ 468163 h 1185397"/>
                <a:gd name="connsiteX16" fmla="*/ 296425 w 3311818"/>
                <a:gd name="connsiteY16" fmla="*/ 509113 h 1185397"/>
                <a:gd name="connsiteX17" fmla="*/ 89030 w 3311818"/>
                <a:gd name="connsiteY17" fmla="*/ 530249 h 1185397"/>
                <a:gd name="connsiteX18" fmla="*/ 84 w 3311818"/>
                <a:gd name="connsiteY18" fmla="*/ 613031 h 1185397"/>
                <a:gd name="connsiteX19" fmla="*/ 72298 w 3311818"/>
                <a:gd name="connsiteY19" fmla="*/ 742047 h 1185397"/>
                <a:gd name="connsiteX20" fmla="*/ 133944 w 3311818"/>
                <a:gd name="connsiteY20" fmla="*/ 761862 h 1185397"/>
                <a:gd name="connsiteX21" fmla="*/ 179298 w 3311818"/>
                <a:gd name="connsiteY21" fmla="*/ 776833 h 1185397"/>
                <a:gd name="connsiteX22" fmla="*/ 190306 w 3311818"/>
                <a:gd name="connsiteY22" fmla="*/ 793125 h 1185397"/>
                <a:gd name="connsiteX23" fmla="*/ 319762 w 3311818"/>
                <a:gd name="connsiteY23" fmla="*/ 957367 h 1185397"/>
                <a:gd name="connsiteX24" fmla="*/ 409149 w 3311818"/>
                <a:gd name="connsiteY24" fmla="*/ 1028260 h 1185397"/>
                <a:gd name="connsiteX25" fmla="*/ 494132 w 3311818"/>
                <a:gd name="connsiteY25" fmla="*/ 1096951 h 1185397"/>
                <a:gd name="connsiteX26" fmla="*/ 622708 w 3311818"/>
                <a:gd name="connsiteY26" fmla="*/ 1148910 h 1185397"/>
                <a:gd name="connsiteX27" fmla="*/ 757008 w 3311818"/>
                <a:gd name="connsiteY27" fmla="*/ 1156396 h 1185397"/>
                <a:gd name="connsiteX28" fmla="*/ 884263 w 3311818"/>
                <a:gd name="connsiteY28" fmla="*/ 1140984 h 1185397"/>
                <a:gd name="connsiteX29" fmla="*/ 1038818 w 3311818"/>
                <a:gd name="connsiteY29" fmla="*/ 1089906 h 1185397"/>
                <a:gd name="connsiteX30" fmla="*/ 1106188 w 3311818"/>
                <a:gd name="connsiteY30" fmla="*/ 1070532 h 1185397"/>
                <a:gd name="connsiteX31" fmla="*/ 1264266 w 3311818"/>
                <a:gd name="connsiteY31" fmla="*/ 1078458 h 1185397"/>
                <a:gd name="connsiteX32" fmla="*/ 1429389 w 3311818"/>
                <a:gd name="connsiteY32" fmla="*/ 1091227 h 1185397"/>
                <a:gd name="connsiteX33" fmla="*/ 1930042 w 3311818"/>
                <a:gd name="connsiteY33" fmla="*/ 1135700 h 1185397"/>
                <a:gd name="connsiteX34" fmla="*/ 2379177 w 3311818"/>
                <a:gd name="connsiteY34" fmla="*/ 1159478 h 1185397"/>
                <a:gd name="connsiteX35" fmla="*/ 2606386 w 3311818"/>
                <a:gd name="connsiteY35" fmla="*/ 1158157 h 1185397"/>
                <a:gd name="connsiteX36" fmla="*/ 2720431 w 3311818"/>
                <a:gd name="connsiteY36" fmla="*/ 1152873 h 1185397"/>
                <a:gd name="connsiteX37" fmla="*/ 2775032 w 3311818"/>
                <a:gd name="connsiteY37" fmla="*/ 1149350 h 1185397"/>
                <a:gd name="connsiteX38" fmla="*/ 3310950 w 3311818"/>
                <a:gd name="connsiteY38" fmla="*/ 676128 h 1185397"/>
                <a:gd name="connsiteX0" fmla="*/ 3310950 w 3311968"/>
                <a:gd name="connsiteY0" fmla="*/ 676128 h 1185262"/>
                <a:gd name="connsiteX1" fmla="*/ 2844518 w 3311968"/>
                <a:gd name="connsiteY1" fmla="*/ 44170 h 1185262"/>
                <a:gd name="connsiteX2" fmla="*/ 2689168 w 3311968"/>
                <a:gd name="connsiteY2" fmla="*/ 59979 h 1185262"/>
                <a:gd name="connsiteX3" fmla="*/ 2535053 w 3311968"/>
                <a:gd name="connsiteY3" fmla="*/ 113258 h 1185262"/>
                <a:gd name="connsiteX4" fmla="*/ 2364205 w 3311968"/>
                <a:gd name="connsiteY4" fmla="*/ 185032 h 1185262"/>
                <a:gd name="connsiteX5" fmla="*/ 1875881 w 3311968"/>
                <a:gd name="connsiteY5" fmla="*/ 354998 h 1185262"/>
                <a:gd name="connsiteX6" fmla="*/ 1344846 w 3311968"/>
                <a:gd name="connsiteY6" fmla="*/ 414002 h 1185262"/>
                <a:gd name="connsiteX7" fmla="*/ 1132168 w 3311968"/>
                <a:gd name="connsiteY7" fmla="*/ 420607 h 1185262"/>
                <a:gd name="connsiteX8" fmla="*/ 928736 w 3311968"/>
                <a:gd name="connsiteY8" fmla="*/ 356760 h 1185262"/>
                <a:gd name="connsiteX9" fmla="*/ 578675 w 3311968"/>
                <a:gd name="connsiteY9" fmla="*/ 239633 h 1185262"/>
                <a:gd name="connsiteX10" fmla="*/ 481803 w 3311968"/>
                <a:gd name="connsiteY10" fmla="*/ 282785 h 1185262"/>
                <a:gd name="connsiteX11" fmla="*/ 381848 w 3311968"/>
                <a:gd name="connsiteY11" fmla="*/ 308324 h 1185262"/>
                <a:gd name="connsiteX12" fmla="*/ 252392 w 3311968"/>
                <a:gd name="connsiteY12" fmla="*/ 332101 h 1185262"/>
                <a:gd name="connsiteX13" fmla="*/ 127339 w 3311968"/>
                <a:gd name="connsiteY13" fmla="*/ 340908 h 1185262"/>
                <a:gd name="connsiteX14" fmla="*/ 100479 w 3311968"/>
                <a:gd name="connsiteY14" fmla="*/ 362044 h 1185262"/>
                <a:gd name="connsiteX15" fmla="*/ 342659 w 3311968"/>
                <a:gd name="connsiteY15" fmla="*/ 468163 h 1185262"/>
                <a:gd name="connsiteX16" fmla="*/ 296425 w 3311968"/>
                <a:gd name="connsiteY16" fmla="*/ 509113 h 1185262"/>
                <a:gd name="connsiteX17" fmla="*/ 89030 w 3311968"/>
                <a:gd name="connsiteY17" fmla="*/ 530249 h 1185262"/>
                <a:gd name="connsiteX18" fmla="*/ 84 w 3311968"/>
                <a:gd name="connsiteY18" fmla="*/ 613031 h 1185262"/>
                <a:gd name="connsiteX19" fmla="*/ 72298 w 3311968"/>
                <a:gd name="connsiteY19" fmla="*/ 742047 h 1185262"/>
                <a:gd name="connsiteX20" fmla="*/ 133944 w 3311968"/>
                <a:gd name="connsiteY20" fmla="*/ 761862 h 1185262"/>
                <a:gd name="connsiteX21" fmla="*/ 179298 w 3311968"/>
                <a:gd name="connsiteY21" fmla="*/ 776833 h 1185262"/>
                <a:gd name="connsiteX22" fmla="*/ 190306 w 3311968"/>
                <a:gd name="connsiteY22" fmla="*/ 793125 h 1185262"/>
                <a:gd name="connsiteX23" fmla="*/ 319762 w 3311968"/>
                <a:gd name="connsiteY23" fmla="*/ 957367 h 1185262"/>
                <a:gd name="connsiteX24" fmla="*/ 409149 w 3311968"/>
                <a:gd name="connsiteY24" fmla="*/ 1028260 h 1185262"/>
                <a:gd name="connsiteX25" fmla="*/ 494132 w 3311968"/>
                <a:gd name="connsiteY25" fmla="*/ 1096951 h 1185262"/>
                <a:gd name="connsiteX26" fmla="*/ 622708 w 3311968"/>
                <a:gd name="connsiteY26" fmla="*/ 1148910 h 1185262"/>
                <a:gd name="connsiteX27" fmla="*/ 757008 w 3311968"/>
                <a:gd name="connsiteY27" fmla="*/ 1156396 h 1185262"/>
                <a:gd name="connsiteX28" fmla="*/ 884263 w 3311968"/>
                <a:gd name="connsiteY28" fmla="*/ 1140984 h 1185262"/>
                <a:gd name="connsiteX29" fmla="*/ 1038818 w 3311968"/>
                <a:gd name="connsiteY29" fmla="*/ 1089906 h 1185262"/>
                <a:gd name="connsiteX30" fmla="*/ 1106188 w 3311968"/>
                <a:gd name="connsiteY30" fmla="*/ 1070532 h 1185262"/>
                <a:gd name="connsiteX31" fmla="*/ 1264266 w 3311968"/>
                <a:gd name="connsiteY31" fmla="*/ 1078458 h 1185262"/>
                <a:gd name="connsiteX32" fmla="*/ 1429389 w 3311968"/>
                <a:gd name="connsiteY32" fmla="*/ 1091227 h 1185262"/>
                <a:gd name="connsiteX33" fmla="*/ 1930042 w 3311968"/>
                <a:gd name="connsiteY33" fmla="*/ 1135700 h 1185262"/>
                <a:gd name="connsiteX34" fmla="*/ 2379177 w 3311968"/>
                <a:gd name="connsiteY34" fmla="*/ 1159478 h 1185262"/>
                <a:gd name="connsiteX35" fmla="*/ 2606386 w 3311968"/>
                <a:gd name="connsiteY35" fmla="*/ 1158157 h 1185262"/>
                <a:gd name="connsiteX36" fmla="*/ 2720431 w 3311968"/>
                <a:gd name="connsiteY36" fmla="*/ 1152873 h 1185262"/>
                <a:gd name="connsiteX37" fmla="*/ 2845371 w 3311968"/>
                <a:gd name="connsiteY37" fmla="*/ 1149350 h 1185262"/>
                <a:gd name="connsiteX38" fmla="*/ 3310950 w 3311968"/>
                <a:gd name="connsiteY38" fmla="*/ 676128 h 1185262"/>
                <a:gd name="connsiteX0" fmla="*/ 3310950 w 3311755"/>
                <a:gd name="connsiteY0" fmla="*/ 676128 h 1189690"/>
                <a:gd name="connsiteX1" fmla="*/ 2844518 w 3311755"/>
                <a:gd name="connsiteY1" fmla="*/ 44170 h 1189690"/>
                <a:gd name="connsiteX2" fmla="*/ 2689168 w 3311755"/>
                <a:gd name="connsiteY2" fmla="*/ 59979 h 1189690"/>
                <a:gd name="connsiteX3" fmla="*/ 2535053 w 3311755"/>
                <a:gd name="connsiteY3" fmla="*/ 113258 h 1189690"/>
                <a:gd name="connsiteX4" fmla="*/ 2364205 w 3311755"/>
                <a:gd name="connsiteY4" fmla="*/ 185032 h 1189690"/>
                <a:gd name="connsiteX5" fmla="*/ 1875881 w 3311755"/>
                <a:gd name="connsiteY5" fmla="*/ 354998 h 1189690"/>
                <a:gd name="connsiteX6" fmla="*/ 1344846 w 3311755"/>
                <a:gd name="connsiteY6" fmla="*/ 414002 h 1189690"/>
                <a:gd name="connsiteX7" fmla="*/ 1132168 w 3311755"/>
                <a:gd name="connsiteY7" fmla="*/ 420607 h 1189690"/>
                <a:gd name="connsiteX8" fmla="*/ 928736 w 3311755"/>
                <a:gd name="connsiteY8" fmla="*/ 356760 h 1189690"/>
                <a:gd name="connsiteX9" fmla="*/ 578675 w 3311755"/>
                <a:gd name="connsiteY9" fmla="*/ 239633 h 1189690"/>
                <a:gd name="connsiteX10" fmla="*/ 481803 w 3311755"/>
                <a:gd name="connsiteY10" fmla="*/ 282785 h 1189690"/>
                <a:gd name="connsiteX11" fmla="*/ 381848 w 3311755"/>
                <a:gd name="connsiteY11" fmla="*/ 308324 h 1189690"/>
                <a:gd name="connsiteX12" fmla="*/ 252392 w 3311755"/>
                <a:gd name="connsiteY12" fmla="*/ 332101 h 1189690"/>
                <a:gd name="connsiteX13" fmla="*/ 127339 w 3311755"/>
                <a:gd name="connsiteY13" fmla="*/ 340908 h 1189690"/>
                <a:gd name="connsiteX14" fmla="*/ 100479 w 3311755"/>
                <a:gd name="connsiteY14" fmla="*/ 362044 h 1189690"/>
                <a:gd name="connsiteX15" fmla="*/ 342659 w 3311755"/>
                <a:gd name="connsiteY15" fmla="*/ 468163 h 1189690"/>
                <a:gd name="connsiteX16" fmla="*/ 296425 w 3311755"/>
                <a:gd name="connsiteY16" fmla="*/ 509113 h 1189690"/>
                <a:gd name="connsiteX17" fmla="*/ 89030 w 3311755"/>
                <a:gd name="connsiteY17" fmla="*/ 530249 h 1189690"/>
                <a:gd name="connsiteX18" fmla="*/ 84 w 3311755"/>
                <a:gd name="connsiteY18" fmla="*/ 613031 h 1189690"/>
                <a:gd name="connsiteX19" fmla="*/ 72298 w 3311755"/>
                <a:gd name="connsiteY19" fmla="*/ 742047 h 1189690"/>
                <a:gd name="connsiteX20" fmla="*/ 133944 w 3311755"/>
                <a:gd name="connsiteY20" fmla="*/ 761862 h 1189690"/>
                <a:gd name="connsiteX21" fmla="*/ 179298 w 3311755"/>
                <a:gd name="connsiteY21" fmla="*/ 776833 h 1189690"/>
                <a:gd name="connsiteX22" fmla="*/ 190306 w 3311755"/>
                <a:gd name="connsiteY22" fmla="*/ 793125 h 1189690"/>
                <a:gd name="connsiteX23" fmla="*/ 319762 w 3311755"/>
                <a:gd name="connsiteY23" fmla="*/ 957367 h 1189690"/>
                <a:gd name="connsiteX24" fmla="*/ 409149 w 3311755"/>
                <a:gd name="connsiteY24" fmla="*/ 1028260 h 1189690"/>
                <a:gd name="connsiteX25" fmla="*/ 494132 w 3311755"/>
                <a:gd name="connsiteY25" fmla="*/ 1096951 h 1189690"/>
                <a:gd name="connsiteX26" fmla="*/ 622708 w 3311755"/>
                <a:gd name="connsiteY26" fmla="*/ 1148910 h 1189690"/>
                <a:gd name="connsiteX27" fmla="*/ 757008 w 3311755"/>
                <a:gd name="connsiteY27" fmla="*/ 1156396 h 1189690"/>
                <a:gd name="connsiteX28" fmla="*/ 884263 w 3311755"/>
                <a:gd name="connsiteY28" fmla="*/ 1140984 h 1189690"/>
                <a:gd name="connsiteX29" fmla="*/ 1038818 w 3311755"/>
                <a:gd name="connsiteY29" fmla="*/ 1089906 h 1189690"/>
                <a:gd name="connsiteX30" fmla="*/ 1106188 w 3311755"/>
                <a:gd name="connsiteY30" fmla="*/ 1070532 h 1189690"/>
                <a:gd name="connsiteX31" fmla="*/ 1264266 w 3311755"/>
                <a:gd name="connsiteY31" fmla="*/ 1078458 h 1189690"/>
                <a:gd name="connsiteX32" fmla="*/ 1429389 w 3311755"/>
                <a:gd name="connsiteY32" fmla="*/ 1091227 h 1189690"/>
                <a:gd name="connsiteX33" fmla="*/ 1930042 w 3311755"/>
                <a:gd name="connsiteY33" fmla="*/ 1135700 h 1189690"/>
                <a:gd name="connsiteX34" fmla="*/ 2379177 w 3311755"/>
                <a:gd name="connsiteY34" fmla="*/ 1159478 h 1189690"/>
                <a:gd name="connsiteX35" fmla="*/ 2606386 w 3311755"/>
                <a:gd name="connsiteY35" fmla="*/ 1158157 h 1189690"/>
                <a:gd name="connsiteX36" fmla="*/ 2720431 w 3311755"/>
                <a:gd name="connsiteY36" fmla="*/ 1152873 h 1189690"/>
                <a:gd name="connsiteX37" fmla="*/ 3310950 w 3311755"/>
                <a:gd name="connsiteY37" fmla="*/ 676128 h 1189690"/>
                <a:gd name="connsiteX0" fmla="*/ 3310950 w 3311755"/>
                <a:gd name="connsiteY0" fmla="*/ 676128 h 1160221"/>
                <a:gd name="connsiteX1" fmla="*/ 2844518 w 3311755"/>
                <a:gd name="connsiteY1" fmla="*/ 44170 h 1160221"/>
                <a:gd name="connsiteX2" fmla="*/ 2689168 w 3311755"/>
                <a:gd name="connsiteY2" fmla="*/ 59979 h 1160221"/>
                <a:gd name="connsiteX3" fmla="*/ 2535053 w 3311755"/>
                <a:gd name="connsiteY3" fmla="*/ 113258 h 1160221"/>
                <a:gd name="connsiteX4" fmla="*/ 2364205 w 3311755"/>
                <a:gd name="connsiteY4" fmla="*/ 185032 h 1160221"/>
                <a:gd name="connsiteX5" fmla="*/ 1875881 w 3311755"/>
                <a:gd name="connsiteY5" fmla="*/ 354998 h 1160221"/>
                <a:gd name="connsiteX6" fmla="*/ 1344846 w 3311755"/>
                <a:gd name="connsiteY6" fmla="*/ 414002 h 1160221"/>
                <a:gd name="connsiteX7" fmla="*/ 1132168 w 3311755"/>
                <a:gd name="connsiteY7" fmla="*/ 420607 h 1160221"/>
                <a:gd name="connsiteX8" fmla="*/ 928736 w 3311755"/>
                <a:gd name="connsiteY8" fmla="*/ 356760 h 1160221"/>
                <a:gd name="connsiteX9" fmla="*/ 578675 w 3311755"/>
                <a:gd name="connsiteY9" fmla="*/ 239633 h 1160221"/>
                <a:gd name="connsiteX10" fmla="*/ 481803 w 3311755"/>
                <a:gd name="connsiteY10" fmla="*/ 282785 h 1160221"/>
                <a:gd name="connsiteX11" fmla="*/ 381848 w 3311755"/>
                <a:gd name="connsiteY11" fmla="*/ 308324 h 1160221"/>
                <a:gd name="connsiteX12" fmla="*/ 252392 w 3311755"/>
                <a:gd name="connsiteY12" fmla="*/ 332101 h 1160221"/>
                <a:gd name="connsiteX13" fmla="*/ 127339 w 3311755"/>
                <a:gd name="connsiteY13" fmla="*/ 340908 h 1160221"/>
                <a:gd name="connsiteX14" fmla="*/ 100479 w 3311755"/>
                <a:gd name="connsiteY14" fmla="*/ 362044 h 1160221"/>
                <a:gd name="connsiteX15" fmla="*/ 342659 w 3311755"/>
                <a:gd name="connsiteY15" fmla="*/ 468163 h 1160221"/>
                <a:gd name="connsiteX16" fmla="*/ 296425 w 3311755"/>
                <a:gd name="connsiteY16" fmla="*/ 509113 h 1160221"/>
                <a:gd name="connsiteX17" fmla="*/ 89030 w 3311755"/>
                <a:gd name="connsiteY17" fmla="*/ 530249 h 1160221"/>
                <a:gd name="connsiteX18" fmla="*/ 84 w 3311755"/>
                <a:gd name="connsiteY18" fmla="*/ 613031 h 1160221"/>
                <a:gd name="connsiteX19" fmla="*/ 72298 w 3311755"/>
                <a:gd name="connsiteY19" fmla="*/ 742047 h 1160221"/>
                <a:gd name="connsiteX20" fmla="*/ 133944 w 3311755"/>
                <a:gd name="connsiteY20" fmla="*/ 761862 h 1160221"/>
                <a:gd name="connsiteX21" fmla="*/ 179298 w 3311755"/>
                <a:gd name="connsiteY21" fmla="*/ 776833 h 1160221"/>
                <a:gd name="connsiteX22" fmla="*/ 190306 w 3311755"/>
                <a:gd name="connsiteY22" fmla="*/ 793125 h 1160221"/>
                <a:gd name="connsiteX23" fmla="*/ 319762 w 3311755"/>
                <a:gd name="connsiteY23" fmla="*/ 957367 h 1160221"/>
                <a:gd name="connsiteX24" fmla="*/ 409149 w 3311755"/>
                <a:gd name="connsiteY24" fmla="*/ 1028260 h 1160221"/>
                <a:gd name="connsiteX25" fmla="*/ 494132 w 3311755"/>
                <a:gd name="connsiteY25" fmla="*/ 1096951 h 1160221"/>
                <a:gd name="connsiteX26" fmla="*/ 622708 w 3311755"/>
                <a:gd name="connsiteY26" fmla="*/ 1148910 h 1160221"/>
                <a:gd name="connsiteX27" fmla="*/ 757008 w 3311755"/>
                <a:gd name="connsiteY27" fmla="*/ 1156396 h 1160221"/>
                <a:gd name="connsiteX28" fmla="*/ 884263 w 3311755"/>
                <a:gd name="connsiteY28" fmla="*/ 1140984 h 1160221"/>
                <a:gd name="connsiteX29" fmla="*/ 1038818 w 3311755"/>
                <a:gd name="connsiteY29" fmla="*/ 1089906 h 1160221"/>
                <a:gd name="connsiteX30" fmla="*/ 1106188 w 3311755"/>
                <a:gd name="connsiteY30" fmla="*/ 1070532 h 1160221"/>
                <a:gd name="connsiteX31" fmla="*/ 1264266 w 3311755"/>
                <a:gd name="connsiteY31" fmla="*/ 1078458 h 1160221"/>
                <a:gd name="connsiteX32" fmla="*/ 1429389 w 3311755"/>
                <a:gd name="connsiteY32" fmla="*/ 1091227 h 1160221"/>
                <a:gd name="connsiteX33" fmla="*/ 1930042 w 3311755"/>
                <a:gd name="connsiteY33" fmla="*/ 1135700 h 1160221"/>
                <a:gd name="connsiteX34" fmla="*/ 2379177 w 3311755"/>
                <a:gd name="connsiteY34" fmla="*/ 1159478 h 1160221"/>
                <a:gd name="connsiteX35" fmla="*/ 2606386 w 3311755"/>
                <a:gd name="connsiteY35" fmla="*/ 1158157 h 1160221"/>
                <a:gd name="connsiteX36" fmla="*/ 2720431 w 3311755"/>
                <a:gd name="connsiteY36" fmla="*/ 1152873 h 1160221"/>
                <a:gd name="connsiteX37" fmla="*/ 3310950 w 3311755"/>
                <a:gd name="connsiteY37" fmla="*/ 676128 h 116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11755" h="1160221">
                  <a:moveTo>
                    <a:pt x="3310950" y="676128"/>
                  </a:moveTo>
                  <a:cubicBezTo>
                    <a:pt x="3331631" y="491344"/>
                    <a:pt x="2948148" y="146861"/>
                    <a:pt x="2844518" y="44170"/>
                  </a:cubicBezTo>
                  <a:cubicBezTo>
                    <a:pt x="2740888" y="-58521"/>
                    <a:pt x="2740745" y="48464"/>
                    <a:pt x="2689168" y="59979"/>
                  </a:cubicBezTo>
                  <a:cubicBezTo>
                    <a:pt x="2637591" y="71494"/>
                    <a:pt x="2584369" y="93003"/>
                    <a:pt x="2535053" y="113258"/>
                  </a:cubicBezTo>
                  <a:lnTo>
                    <a:pt x="2364205" y="185032"/>
                  </a:lnTo>
                  <a:cubicBezTo>
                    <a:pt x="2203486" y="252842"/>
                    <a:pt x="2047609" y="318892"/>
                    <a:pt x="1875881" y="354998"/>
                  </a:cubicBezTo>
                  <a:cubicBezTo>
                    <a:pt x="1701952" y="391546"/>
                    <a:pt x="1521417" y="399031"/>
                    <a:pt x="1344846" y="414002"/>
                  </a:cubicBezTo>
                  <a:cubicBezTo>
                    <a:pt x="1275714" y="419727"/>
                    <a:pt x="1200859" y="434698"/>
                    <a:pt x="1132168" y="420607"/>
                  </a:cubicBezTo>
                  <a:cubicBezTo>
                    <a:pt x="1062155" y="406077"/>
                    <a:pt x="993904" y="384941"/>
                    <a:pt x="928736" y="356760"/>
                  </a:cubicBezTo>
                  <a:cubicBezTo>
                    <a:pt x="819094" y="309645"/>
                    <a:pt x="705930" y="200884"/>
                    <a:pt x="578675" y="239633"/>
                  </a:cubicBezTo>
                  <a:cubicBezTo>
                    <a:pt x="544770" y="250200"/>
                    <a:pt x="514387" y="268694"/>
                    <a:pt x="481803" y="282785"/>
                  </a:cubicBezTo>
                  <a:cubicBezTo>
                    <a:pt x="450099" y="296435"/>
                    <a:pt x="415314" y="299957"/>
                    <a:pt x="381848" y="308324"/>
                  </a:cubicBezTo>
                  <a:cubicBezTo>
                    <a:pt x="339137" y="318451"/>
                    <a:pt x="295984" y="327258"/>
                    <a:pt x="252392" y="332101"/>
                  </a:cubicBezTo>
                  <a:cubicBezTo>
                    <a:pt x="212322" y="336945"/>
                    <a:pt x="166088" y="330340"/>
                    <a:pt x="127339" y="340908"/>
                  </a:cubicBezTo>
                  <a:cubicBezTo>
                    <a:pt x="115890" y="343990"/>
                    <a:pt x="104882" y="351036"/>
                    <a:pt x="100479" y="362044"/>
                  </a:cubicBezTo>
                  <a:cubicBezTo>
                    <a:pt x="74059" y="426772"/>
                    <a:pt x="306552" y="458476"/>
                    <a:pt x="342659" y="468163"/>
                  </a:cubicBezTo>
                  <a:cubicBezTo>
                    <a:pt x="410030" y="485776"/>
                    <a:pt x="319762" y="506471"/>
                    <a:pt x="296425" y="509113"/>
                  </a:cubicBezTo>
                  <a:lnTo>
                    <a:pt x="89030" y="530249"/>
                  </a:lnTo>
                  <a:cubicBezTo>
                    <a:pt x="39273" y="534652"/>
                    <a:pt x="-2118" y="554907"/>
                    <a:pt x="84" y="613031"/>
                  </a:cubicBezTo>
                  <a:cubicBezTo>
                    <a:pt x="6249" y="772870"/>
                    <a:pt x="13734" y="729277"/>
                    <a:pt x="72298" y="742047"/>
                  </a:cubicBezTo>
                  <a:cubicBezTo>
                    <a:pt x="91672" y="746450"/>
                    <a:pt x="114129" y="759660"/>
                    <a:pt x="133944" y="761862"/>
                  </a:cubicBezTo>
                  <a:cubicBezTo>
                    <a:pt x="145392" y="763183"/>
                    <a:pt x="170051" y="769347"/>
                    <a:pt x="179298" y="776833"/>
                  </a:cubicBezTo>
                  <a:cubicBezTo>
                    <a:pt x="184582" y="780796"/>
                    <a:pt x="187664" y="786960"/>
                    <a:pt x="190306" y="793125"/>
                  </a:cubicBezTo>
                  <a:cubicBezTo>
                    <a:pt x="240503" y="895281"/>
                    <a:pt x="260758" y="911573"/>
                    <a:pt x="319762" y="957367"/>
                  </a:cubicBezTo>
                  <a:cubicBezTo>
                    <a:pt x="355429" y="985108"/>
                    <a:pt x="381848" y="1004042"/>
                    <a:pt x="409149" y="1028260"/>
                  </a:cubicBezTo>
                  <a:cubicBezTo>
                    <a:pt x="440853" y="1056881"/>
                    <a:pt x="457585" y="1074054"/>
                    <a:pt x="494132" y="1096951"/>
                  </a:cubicBezTo>
                  <a:cubicBezTo>
                    <a:pt x="494132" y="1117206"/>
                    <a:pt x="605535" y="1145387"/>
                    <a:pt x="622708" y="1148910"/>
                  </a:cubicBezTo>
                  <a:cubicBezTo>
                    <a:pt x="666741" y="1158157"/>
                    <a:pt x="712094" y="1159478"/>
                    <a:pt x="757008" y="1156396"/>
                  </a:cubicBezTo>
                  <a:cubicBezTo>
                    <a:pt x="798399" y="1153754"/>
                    <a:pt x="844633" y="1151112"/>
                    <a:pt x="884263" y="1140984"/>
                  </a:cubicBezTo>
                  <a:cubicBezTo>
                    <a:pt x="936222" y="1128215"/>
                    <a:pt x="987740" y="1106639"/>
                    <a:pt x="1038818" y="1089906"/>
                  </a:cubicBezTo>
                  <a:cubicBezTo>
                    <a:pt x="1061275" y="1082420"/>
                    <a:pt x="1083291" y="1075375"/>
                    <a:pt x="1106188" y="1070532"/>
                  </a:cubicBezTo>
                  <a:cubicBezTo>
                    <a:pt x="1162550" y="1059083"/>
                    <a:pt x="1209225" y="1072293"/>
                    <a:pt x="1264266" y="1078458"/>
                  </a:cubicBezTo>
                  <a:cubicBezTo>
                    <a:pt x="1318426" y="1084622"/>
                    <a:pt x="1374348" y="1085943"/>
                    <a:pt x="1429389" y="1091227"/>
                  </a:cubicBezTo>
                  <a:cubicBezTo>
                    <a:pt x="1595833" y="1107959"/>
                    <a:pt x="1763158" y="1121610"/>
                    <a:pt x="1930042" y="1135700"/>
                  </a:cubicBezTo>
                  <a:cubicBezTo>
                    <a:pt x="2079313" y="1148029"/>
                    <a:pt x="2229465" y="1157276"/>
                    <a:pt x="2379177" y="1159478"/>
                  </a:cubicBezTo>
                  <a:cubicBezTo>
                    <a:pt x="2454913" y="1160799"/>
                    <a:pt x="2530650" y="1160359"/>
                    <a:pt x="2606386" y="1158157"/>
                  </a:cubicBezTo>
                  <a:cubicBezTo>
                    <a:pt x="2644254" y="1156836"/>
                    <a:pt x="2578179" y="1150106"/>
                    <a:pt x="2720431" y="1152873"/>
                  </a:cubicBezTo>
                  <a:cubicBezTo>
                    <a:pt x="3110419" y="1160458"/>
                    <a:pt x="3290269" y="860912"/>
                    <a:pt x="3310950" y="676128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83E3447-4DE0-4016-9057-89C3B97B7B4B}"/>
                </a:ext>
              </a:extLst>
            </p:cNvPr>
            <p:cNvSpPr/>
            <p:nvPr/>
          </p:nvSpPr>
          <p:spPr>
            <a:xfrm>
              <a:off x="6314852" y="2634612"/>
              <a:ext cx="192863" cy="1626131"/>
            </a:xfrm>
            <a:custGeom>
              <a:avLst/>
              <a:gdLst>
                <a:gd name="connsiteX0" fmla="*/ 92029 w 192863"/>
                <a:gd name="connsiteY0" fmla="*/ 786866 h 1626131"/>
                <a:gd name="connsiteX1" fmla="*/ 9247 w 192863"/>
                <a:gd name="connsiteY1" fmla="*/ 67370 h 1626131"/>
                <a:gd name="connsiteX2" fmla="*/ 0 w 192863"/>
                <a:gd name="connsiteY2" fmla="*/ 0 h 1626131"/>
                <a:gd name="connsiteX3" fmla="*/ 6165 w 192863"/>
                <a:gd name="connsiteY3" fmla="*/ 0 h 1626131"/>
                <a:gd name="connsiteX4" fmla="*/ 19815 w 192863"/>
                <a:gd name="connsiteY4" fmla="*/ 79259 h 1626131"/>
                <a:gd name="connsiteX5" fmla="*/ 59885 w 192863"/>
                <a:gd name="connsiteY5" fmla="*/ 299423 h 1626131"/>
                <a:gd name="connsiteX6" fmla="*/ 89387 w 192863"/>
                <a:gd name="connsiteY6" fmla="*/ 479077 h 1626131"/>
                <a:gd name="connsiteX7" fmla="*/ 164242 w 192863"/>
                <a:gd name="connsiteY7" fmla="*/ 1189766 h 1626131"/>
                <a:gd name="connsiteX8" fmla="*/ 167325 w 192863"/>
                <a:gd name="connsiteY8" fmla="*/ 1243927 h 1626131"/>
                <a:gd name="connsiteX9" fmla="*/ 180094 w 192863"/>
                <a:gd name="connsiteY9" fmla="*/ 1411692 h 1626131"/>
                <a:gd name="connsiteX10" fmla="*/ 182736 w 192863"/>
                <a:gd name="connsiteY10" fmla="*/ 1461009 h 1626131"/>
                <a:gd name="connsiteX11" fmla="*/ 192864 w 192863"/>
                <a:gd name="connsiteY11" fmla="*/ 1616885 h 1626131"/>
                <a:gd name="connsiteX12" fmla="*/ 191983 w 192863"/>
                <a:gd name="connsiteY12" fmla="*/ 1626132 h 1626131"/>
                <a:gd name="connsiteX13" fmla="*/ 180535 w 192863"/>
                <a:gd name="connsiteY13" fmla="*/ 1540268 h 1626131"/>
                <a:gd name="connsiteX14" fmla="*/ 92029 w 192863"/>
                <a:gd name="connsiteY14" fmla="*/ 786866 h 16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863" h="1626131">
                  <a:moveTo>
                    <a:pt x="92029" y="786866"/>
                  </a:moveTo>
                  <a:cubicBezTo>
                    <a:pt x="65169" y="546887"/>
                    <a:pt x="36547" y="306909"/>
                    <a:pt x="9247" y="67370"/>
                  </a:cubicBezTo>
                  <a:cubicBezTo>
                    <a:pt x="6605" y="44913"/>
                    <a:pt x="3082" y="22457"/>
                    <a:pt x="0" y="0"/>
                  </a:cubicBezTo>
                  <a:cubicBezTo>
                    <a:pt x="2202" y="0"/>
                    <a:pt x="3963" y="0"/>
                    <a:pt x="6165" y="0"/>
                  </a:cubicBezTo>
                  <a:cubicBezTo>
                    <a:pt x="7926" y="26860"/>
                    <a:pt x="14531" y="52839"/>
                    <a:pt x="19815" y="79259"/>
                  </a:cubicBezTo>
                  <a:cubicBezTo>
                    <a:pt x="33905" y="152354"/>
                    <a:pt x="47555" y="225888"/>
                    <a:pt x="59885" y="299423"/>
                  </a:cubicBezTo>
                  <a:cubicBezTo>
                    <a:pt x="70012" y="359308"/>
                    <a:pt x="79699" y="419192"/>
                    <a:pt x="89387" y="479077"/>
                  </a:cubicBezTo>
                  <a:cubicBezTo>
                    <a:pt x="127695" y="714652"/>
                    <a:pt x="137382" y="952870"/>
                    <a:pt x="164242" y="1189766"/>
                  </a:cubicBezTo>
                  <a:cubicBezTo>
                    <a:pt x="166444" y="1207820"/>
                    <a:pt x="166004" y="1225873"/>
                    <a:pt x="167325" y="1243927"/>
                  </a:cubicBezTo>
                  <a:cubicBezTo>
                    <a:pt x="172168" y="1299848"/>
                    <a:pt x="173489" y="1356211"/>
                    <a:pt x="180094" y="1411692"/>
                  </a:cubicBezTo>
                  <a:cubicBezTo>
                    <a:pt x="181855" y="1427984"/>
                    <a:pt x="181415" y="1444716"/>
                    <a:pt x="182736" y="1461009"/>
                  </a:cubicBezTo>
                  <a:cubicBezTo>
                    <a:pt x="187580" y="1512967"/>
                    <a:pt x="189781" y="1564926"/>
                    <a:pt x="192864" y="1616885"/>
                  </a:cubicBezTo>
                  <a:cubicBezTo>
                    <a:pt x="192864" y="1619967"/>
                    <a:pt x="192864" y="1623049"/>
                    <a:pt x="191983" y="1626132"/>
                  </a:cubicBezTo>
                  <a:cubicBezTo>
                    <a:pt x="184497" y="1597951"/>
                    <a:pt x="184497" y="1568889"/>
                    <a:pt x="180535" y="1540268"/>
                  </a:cubicBezTo>
                  <a:cubicBezTo>
                    <a:pt x="147070" y="1289281"/>
                    <a:pt x="120210" y="1037853"/>
                    <a:pt x="92029" y="786866"/>
                  </a:cubicBezTo>
                  <a:close/>
                </a:path>
              </a:pathLst>
            </a:custGeom>
            <a:solidFill>
              <a:srgbClr val="D3D5E7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F6FA99F-6E51-434F-9ED0-0CA7D4CA3460}"/>
                </a:ext>
              </a:extLst>
            </p:cNvPr>
            <p:cNvSpPr/>
            <p:nvPr/>
          </p:nvSpPr>
          <p:spPr>
            <a:xfrm>
              <a:off x="5898302" y="3285419"/>
              <a:ext cx="258923" cy="290210"/>
            </a:xfrm>
            <a:custGeom>
              <a:avLst/>
              <a:gdLst>
                <a:gd name="connsiteX0" fmla="*/ 0 w 258923"/>
                <a:gd name="connsiteY0" fmla="*/ 228968 h 290210"/>
                <a:gd name="connsiteX1" fmla="*/ 0 w 258923"/>
                <a:gd name="connsiteY1" fmla="*/ 61203 h 290210"/>
                <a:gd name="connsiteX2" fmla="*/ 41831 w 258923"/>
                <a:gd name="connsiteY2" fmla="*/ 19372 h 290210"/>
                <a:gd name="connsiteX3" fmla="*/ 258913 w 258923"/>
                <a:gd name="connsiteY3" fmla="*/ 144866 h 290210"/>
                <a:gd name="connsiteX4" fmla="*/ 179214 w 258923"/>
                <a:gd name="connsiteY4" fmla="*/ 273882 h 290210"/>
                <a:gd name="connsiteX5" fmla="*/ 30383 w 258923"/>
                <a:gd name="connsiteY5" fmla="*/ 262874 h 290210"/>
                <a:gd name="connsiteX6" fmla="*/ 0 w 258923"/>
                <a:gd name="connsiteY6" fmla="*/ 228968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23" h="290210">
                  <a:moveTo>
                    <a:pt x="0" y="228968"/>
                  </a:moveTo>
                  <a:cubicBezTo>
                    <a:pt x="0" y="173047"/>
                    <a:pt x="0" y="117125"/>
                    <a:pt x="0" y="61203"/>
                  </a:cubicBezTo>
                  <a:cubicBezTo>
                    <a:pt x="6605" y="40068"/>
                    <a:pt x="24218" y="29500"/>
                    <a:pt x="41831" y="19372"/>
                  </a:cubicBezTo>
                  <a:cubicBezTo>
                    <a:pt x="136942" y="-36109"/>
                    <a:pt x="260234" y="34343"/>
                    <a:pt x="258913" y="144866"/>
                  </a:cubicBezTo>
                  <a:cubicBezTo>
                    <a:pt x="258032" y="202549"/>
                    <a:pt x="231172" y="247902"/>
                    <a:pt x="179214" y="273882"/>
                  </a:cubicBezTo>
                  <a:cubicBezTo>
                    <a:pt x="128576" y="298980"/>
                    <a:pt x="77938" y="295018"/>
                    <a:pt x="30383" y="262874"/>
                  </a:cubicBezTo>
                  <a:cubicBezTo>
                    <a:pt x="17613" y="254507"/>
                    <a:pt x="5284" y="244820"/>
                    <a:pt x="0" y="228968"/>
                  </a:cubicBezTo>
                  <a:close/>
                </a:path>
              </a:pathLst>
            </a:custGeom>
            <a:solidFill>
              <a:srgbClr val="6860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C1FAC08-B907-4059-AA80-4DB93B640ED9}"/>
                </a:ext>
              </a:extLst>
            </p:cNvPr>
            <p:cNvSpPr/>
            <p:nvPr/>
          </p:nvSpPr>
          <p:spPr>
            <a:xfrm>
              <a:off x="5898742" y="3150662"/>
              <a:ext cx="297264" cy="456963"/>
            </a:xfrm>
            <a:custGeom>
              <a:avLst/>
              <a:gdLst>
                <a:gd name="connsiteX0" fmla="*/ 66490 w 297264"/>
                <a:gd name="connsiteY0" fmla="*/ 26434 h 456963"/>
                <a:gd name="connsiteX1" fmla="*/ 83222 w 297264"/>
                <a:gd name="connsiteY1" fmla="*/ 85878 h 456963"/>
                <a:gd name="connsiteX2" fmla="*/ 102156 w 297264"/>
                <a:gd name="connsiteY2" fmla="*/ 99088 h 456963"/>
                <a:gd name="connsiteX3" fmla="*/ 268600 w 297264"/>
                <a:gd name="connsiteY3" fmla="*/ 183631 h 456963"/>
                <a:gd name="connsiteX4" fmla="*/ 263757 w 297264"/>
                <a:gd name="connsiteY4" fmla="*/ 379137 h 456963"/>
                <a:gd name="connsiteX5" fmla="*/ 85864 w 297264"/>
                <a:gd name="connsiteY5" fmla="*/ 454873 h 456963"/>
                <a:gd name="connsiteX6" fmla="*/ 0 w 297264"/>
                <a:gd name="connsiteY6" fmla="*/ 416565 h 456963"/>
                <a:gd name="connsiteX7" fmla="*/ 0 w 297264"/>
                <a:gd name="connsiteY7" fmla="*/ 394989 h 456963"/>
                <a:gd name="connsiteX8" fmla="*/ 17173 w 297264"/>
                <a:gd name="connsiteY8" fmla="*/ 403795 h 456963"/>
                <a:gd name="connsiteX9" fmla="*/ 265958 w 297264"/>
                <a:gd name="connsiteY9" fmla="*/ 316170 h 456963"/>
                <a:gd name="connsiteX10" fmla="*/ 157637 w 297264"/>
                <a:gd name="connsiteY10" fmla="*/ 129911 h 456963"/>
                <a:gd name="connsiteX11" fmla="*/ 13210 w 297264"/>
                <a:gd name="connsiteY11" fmla="*/ 159413 h 456963"/>
                <a:gd name="connsiteX12" fmla="*/ 0 w 297264"/>
                <a:gd name="connsiteY12" fmla="*/ 165578 h 456963"/>
                <a:gd name="connsiteX13" fmla="*/ 0 w 297264"/>
                <a:gd name="connsiteY13" fmla="*/ 140919 h 456963"/>
                <a:gd name="connsiteX14" fmla="*/ 31263 w 297264"/>
                <a:gd name="connsiteY14" fmla="*/ 116261 h 456963"/>
                <a:gd name="connsiteX15" fmla="*/ 39630 w 297264"/>
                <a:gd name="connsiteY15" fmla="*/ 96006 h 456963"/>
                <a:gd name="connsiteX16" fmla="*/ 19815 w 297264"/>
                <a:gd name="connsiteY16" fmla="*/ 33920 h 456963"/>
                <a:gd name="connsiteX17" fmla="*/ 20255 w 297264"/>
                <a:gd name="connsiteY17" fmla="*/ 25994 h 456963"/>
                <a:gd name="connsiteX18" fmla="*/ 43152 w 297264"/>
                <a:gd name="connsiteY18" fmla="*/ 14 h 456963"/>
                <a:gd name="connsiteX19" fmla="*/ 66490 w 297264"/>
                <a:gd name="connsiteY19" fmla="*/ 26434 h 45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264" h="456963">
                  <a:moveTo>
                    <a:pt x="66490" y="26434"/>
                  </a:moveTo>
                  <a:cubicBezTo>
                    <a:pt x="72214" y="46249"/>
                    <a:pt x="78378" y="66064"/>
                    <a:pt x="83222" y="85878"/>
                  </a:cubicBezTo>
                  <a:cubicBezTo>
                    <a:pt x="85864" y="97327"/>
                    <a:pt x="91148" y="99969"/>
                    <a:pt x="102156" y="99088"/>
                  </a:cubicBezTo>
                  <a:cubicBezTo>
                    <a:pt x="173930" y="95125"/>
                    <a:pt x="231172" y="122426"/>
                    <a:pt x="268600" y="183631"/>
                  </a:cubicBezTo>
                  <a:cubicBezTo>
                    <a:pt x="308230" y="248800"/>
                    <a:pt x="306909" y="316170"/>
                    <a:pt x="263757" y="379137"/>
                  </a:cubicBezTo>
                  <a:cubicBezTo>
                    <a:pt x="221485" y="440783"/>
                    <a:pt x="160279" y="464560"/>
                    <a:pt x="85864" y="454873"/>
                  </a:cubicBezTo>
                  <a:cubicBezTo>
                    <a:pt x="53280" y="450470"/>
                    <a:pt x="26420" y="434178"/>
                    <a:pt x="0" y="416565"/>
                  </a:cubicBezTo>
                  <a:cubicBezTo>
                    <a:pt x="0" y="409519"/>
                    <a:pt x="0" y="402034"/>
                    <a:pt x="0" y="394989"/>
                  </a:cubicBezTo>
                  <a:cubicBezTo>
                    <a:pt x="7926" y="393227"/>
                    <a:pt x="12329" y="399832"/>
                    <a:pt x="17173" y="403795"/>
                  </a:cubicBezTo>
                  <a:cubicBezTo>
                    <a:pt x="108761" y="473367"/>
                    <a:pt x="239979" y="428013"/>
                    <a:pt x="265958" y="316170"/>
                  </a:cubicBezTo>
                  <a:cubicBezTo>
                    <a:pt x="286213" y="228545"/>
                    <a:pt x="234255" y="152808"/>
                    <a:pt x="157637" y="129911"/>
                  </a:cubicBezTo>
                  <a:cubicBezTo>
                    <a:pt x="104358" y="113619"/>
                    <a:pt x="56362" y="125508"/>
                    <a:pt x="13210" y="159413"/>
                  </a:cubicBezTo>
                  <a:cubicBezTo>
                    <a:pt x="9247" y="162495"/>
                    <a:pt x="6165" y="167339"/>
                    <a:pt x="0" y="165578"/>
                  </a:cubicBezTo>
                  <a:cubicBezTo>
                    <a:pt x="0" y="157212"/>
                    <a:pt x="0" y="148845"/>
                    <a:pt x="0" y="140919"/>
                  </a:cubicBezTo>
                  <a:cubicBezTo>
                    <a:pt x="7045" y="128150"/>
                    <a:pt x="19815" y="122866"/>
                    <a:pt x="31263" y="116261"/>
                  </a:cubicBezTo>
                  <a:cubicBezTo>
                    <a:pt x="40070" y="111417"/>
                    <a:pt x="42712" y="105693"/>
                    <a:pt x="39630" y="96006"/>
                  </a:cubicBezTo>
                  <a:cubicBezTo>
                    <a:pt x="33025" y="75310"/>
                    <a:pt x="28181" y="54175"/>
                    <a:pt x="19815" y="33920"/>
                  </a:cubicBezTo>
                  <a:cubicBezTo>
                    <a:pt x="19374" y="31278"/>
                    <a:pt x="19815" y="28636"/>
                    <a:pt x="20255" y="25994"/>
                  </a:cubicBezTo>
                  <a:cubicBezTo>
                    <a:pt x="22016" y="9261"/>
                    <a:pt x="30383" y="14"/>
                    <a:pt x="43152" y="14"/>
                  </a:cubicBezTo>
                  <a:cubicBezTo>
                    <a:pt x="56362" y="-426"/>
                    <a:pt x="65169" y="9261"/>
                    <a:pt x="66490" y="26434"/>
                  </a:cubicBezTo>
                  <a:close/>
                </a:path>
              </a:pathLst>
            </a:custGeom>
            <a:solidFill>
              <a:srgbClr val="685F74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E6D98FF-0A9F-468E-9396-C8774F052C6C}"/>
                </a:ext>
              </a:extLst>
            </p:cNvPr>
            <p:cNvSpPr/>
            <p:nvPr/>
          </p:nvSpPr>
          <p:spPr>
            <a:xfrm>
              <a:off x="5898302" y="3269116"/>
              <a:ext cx="274386" cy="322150"/>
            </a:xfrm>
            <a:custGeom>
              <a:avLst/>
              <a:gdLst>
                <a:gd name="connsiteX0" fmla="*/ 0 w 274386"/>
                <a:gd name="connsiteY0" fmla="*/ 46243 h 322150"/>
                <a:gd name="connsiteX1" fmla="*/ 116247 w 274386"/>
                <a:gd name="connsiteY1" fmla="*/ 9 h 322150"/>
                <a:gd name="connsiteX2" fmla="*/ 274324 w 274386"/>
                <a:gd name="connsiteY2" fmla="*/ 157206 h 322150"/>
                <a:gd name="connsiteX3" fmla="*/ 150152 w 274386"/>
                <a:gd name="connsiteY3" fmla="*/ 317926 h 322150"/>
                <a:gd name="connsiteX4" fmla="*/ 8366 w 274386"/>
                <a:gd name="connsiteY4" fmla="*/ 283140 h 322150"/>
                <a:gd name="connsiteX5" fmla="*/ 0 w 274386"/>
                <a:gd name="connsiteY5" fmla="*/ 276535 h 322150"/>
                <a:gd name="connsiteX6" fmla="*/ 0 w 274386"/>
                <a:gd name="connsiteY6" fmla="*/ 245271 h 322150"/>
                <a:gd name="connsiteX7" fmla="*/ 120210 w 274386"/>
                <a:gd name="connsiteY7" fmla="*/ 301633 h 322150"/>
                <a:gd name="connsiteX8" fmla="*/ 251868 w 274386"/>
                <a:gd name="connsiteY8" fmla="*/ 188029 h 322150"/>
                <a:gd name="connsiteX9" fmla="*/ 141345 w 274386"/>
                <a:gd name="connsiteY9" fmla="*/ 23786 h 322150"/>
                <a:gd name="connsiteX10" fmla="*/ 0 w 274386"/>
                <a:gd name="connsiteY10" fmla="*/ 77506 h 322150"/>
                <a:gd name="connsiteX11" fmla="*/ 0 w 274386"/>
                <a:gd name="connsiteY11" fmla="*/ 46243 h 3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6" h="322150">
                  <a:moveTo>
                    <a:pt x="0" y="46243"/>
                  </a:moveTo>
                  <a:cubicBezTo>
                    <a:pt x="33025" y="15860"/>
                    <a:pt x="71333" y="-432"/>
                    <a:pt x="116247" y="9"/>
                  </a:cubicBezTo>
                  <a:cubicBezTo>
                    <a:pt x="201670" y="889"/>
                    <a:pt x="271682" y="71782"/>
                    <a:pt x="274324" y="157206"/>
                  </a:cubicBezTo>
                  <a:cubicBezTo>
                    <a:pt x="276526" y="235144"/>
                    <a:pt x="219724" y="302514"/>
                    <a:pt x="150152" y="317926"/>
                  </a:cubicBezTo>
                  <a:cubicBezTo>
                    <a:pt x="97313" y="329374"/>
                    <a:pt x="50197" y="317485"/>
                    <a:pt x="8366" y="283140"/>
                  </a:cubicBezTo>
                  <a:cubicBezTo>
                    <a:pt x="5724" y="280938"/>
                    <a:pt x="2642" y="278736"/>
                    <a:pt x="0" y="276535"/>
                  </a:cubicBezTo>
                  <a:cubicBezTo>
                    <a:pt x="0" y="265967"/>
                    <a:pt x="0" y="255839"/>
                    <a:pt x="0" y="245271"/>
                  </a:cubicBezTo>
                  <a:cubicBezTo>
                    <a:pt x="31263" y="282699"/>
                    <a:pt x="70452" y="302954"/>
                    <a:pt x="120210" y="301633"/>
                  </a:cubicBezTo>
                  <a:cubicBezTo>
                    <a:pt x="182736" y="299872"/>
                    <a:pt x="241300" y="250115"/>
                    <a:pt x="251868" y="188029"/>
                  </a:cubicBezTo>
                  <a:cubicBezTo>
                    <a:pt x="265077" y="109650"/>
                    <a:pt x="219283" y="39638"/>
                    <a:pt x="141345" y="23786"/>
                  </a:cubicBezTo>
                  <a:cubicBezTo>
                    <a:pt x="84103" y="12338"/>
                    <a:pt x="36547" y="32153"/>
                    <a:pt x="0" y="77506"/>
                  </a:cubicBezTo>
                  <a:cubicBezTo>
                    <a:pt x="0" y="66939"/>
                    <a:pt x="0" y="56811"/>
                    <a:pt x="0" y="46243"/>
                  </a:cubicBezTo>
                  <a:close/>
                </a:path>
              </a:pathLst>
            </a:custGeom>
            <a:solidFill>
              <a:srgbClr val="02020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D8D4E6-1E0E-4107-B898-24FBCC4B967A}"/>
                </a:ext>
              </a:extLst>
            </p:cNvPr>
            <p:cNvSpPr/>
            <p:nvPr/>
          </p:nvSpPr>
          <p:spPr>
            <a:xfrm>
              <a:off x="5898742" y="2923467"/>
              <a:ext cx="71002" cy="260485"/>
            </a:xfrm>
            <a:custGeom>
              <a:avLst/>
              <a:gdLst>
                <a:gd name="connsiteX0" fmla="*/ 66490 w 71002"/>
                <a:gd name="connsiteY0" fmla="*/ 253629 h 260485"/>
                <a:gd name="connsiteX1" fmla="*/ 58564 w 71002"/>
                <a:gd name="connsiteY1" fmla="*/ 237337 h 260485"/>
                <a:gd name="connsiteX2" fmla="*/ 38309 w 71002"/>
                <a:gd name="connsiteY2" fmla="*/ 230732 h 260485"/>
                <a:gd name="connsiteX3" fmla="*/ 24658 w 71002"/>
                <a:gd name="connsiteY3" fmla="*/ 248345 h 260485"/>
                <a:gd name="connsiteX4" fmla="*/ 21576 w 71002"/>
                <a:gd name="connsiteY4" fmla="*/ 259794 h 260485"/>
                <a:gd name="connsiteX5" fmla="*/ 9687 w 71002"/>
                <a:gd name="connsiteY5" fmla="*/ 250106 h 260485"/>
                <a:gd name="connsiteX6" fmla="*/ 0 w 71002"/>
                <a:gd name="connsiteY6" fmla="*/ 214440 h 260485"/>
                <a:gd name="connsiteX7" fmla="*/ 0 w 71002"/>
                <a:gd name="connsiteY7" fmla="*/ 0 h 260485"/>
                <a:gd name="connsiteX8" fmla="*/ 26860 w 71002"/>
                <a:gd name="connsiteY8" fmla="*/ 83222 h 260485"/>
                <a:gd name="connsiteX9" fmla="*/ 68251 w 71002"/>
                <a:gd name="connsiteY9" fmla="*/ 220604 h 260485"/>
                <a:gd name="connsiteX10" fmla="*/ 66490 w 71002"/>
                <a:gd name="connsiteY10" fmla="*/ 253629 h 26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02" h="260485">
                  <a:moveTo>
                    <a:pt x="66490" y="253629"/>
                  </a:moveTo>
                  <a:cubicBezTo>
                    <a:pt x="65169" y="247464"/>
                    <a:pt x="62086" y="242621"/>
                    <a:pt x="58564" y="237337"/>
                  </a:cubicBezTo>
                  <a:cubicBezTo>
                    <a:pt x="53280" y="230292"/>
                    <a:pt x="45794" y="228530"/>
                    <a:pt x="38309" y="230732"/>
                  </a:cubicBezTo>
                  <a:cubicBezTo>
                    <a:pt x="29942" y="232934"/>
                    <a:pt x="24658" y="239098"/>
                    <a:pt x="24658" y="248345"/>
                  </a:cubicBezTo>
                  <a:cubicBezTo>
                    <a:pt x="24658" y="252308"/>
                    <a:pt x="25539" y="256711"/>
                    <a:pt x="21576" y="259794"/>
                  </a:cubicBezTo>
                  <a:cubicBezTo>
                    <a:pt x="12770" y="262876"/>
                    <a:pt x="11889" y="254950"/>
                    <a:pt x="9687" y="250106"/>
                  </a:cubicBezTo>
                  <a:cubicBezTo>
                    <a:pt x="3963" y="239098"/>
                    <a:pt x="3963" y="226329"/>
                    <a:pt x="0" y="214440"/>
                  </a:cubicBezTo>
                  <a:cubicBezTo>
                    <a:pt x="0" y="143107"/>
                    <a:pt x="0" y="71333"/>
                    <a:pt x="0" y="0"/>
                  </a:cubicBezTo>
                  <a:cubicBezTo>
                    <a:pt x="12329" y="26420"/>
                    <a:pt x="18053" y="55481"/>
                    <a:pt x="26860" y="83222"/>
                  </a:cubicBezTo>
                  <a:cubicBezTo>
                    <a:pt x="41391" y="128576"/>
                    <a:pt x="54160" y="174810"/>
                    <a:pt x="68251" y="220604"/>
                  </a:cubicBezTo>
                  <a:cubicBezTo>
                    <a:pt x="71333" y="232053"/>
                    <a:pt x="73094" y="243061"/>
                    <a:pt x="66490" y="253629"/>
                  </a:cubicBezTo>
                  <a:close/>
                </a:path>
              </a:pathLst>
            </a:custGeom>
            <a:solidFill>
              <a:schemeClr val="accent1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6726179-781C-4F0C-BF52-287A0F608594}"/>
                </a:ext>
              </a:extLst>
            </p:cNvPr>
            <p:cNvSpPr/>
            <p:nvPr/>
          </p:nvSpPr>
          <p:spPr>
            <a:xfrm>
              <a:off x="7454716" y="3987299"/>
              <a:ext cx="1394174" cy="967400"/>
            </a:xfrm>
            <a:custGeom>
              <a:avLst/>
              <a:gdLst>
                <a:gd name="connsiteX0" fmla="*/ 1357236 w 1394174"/>
                <a:gd name="connsiteY0" fmla="*/ 270361 h 967400"/>
                <a:gd name="connsiteX1" fmla="*/ 1366923 w 1394174"/>
                <a:gd name="connsiteY1" fmla="*/ 433723 h 967400"/>
                <a:gd name="connsiteX2" fmla="*/ 1371326 w 1394174"/>
                <a:gd name="connsiteY2" fmla="*/ 450015 h 967400"/>
                <a:gd name="connsiteX3" fmla="*/ 1386297 w 1394174"/>
                <a:gd name="connsiteY3" fmla="*/ 477316 h 967400"/>
                <a:gd name="connsiteX4" fmla="*/ 1361199 w 1394174"/>
                <a:gd name="connsiteY4" fmla="*/ 578591 h 967400"/>
                <a:gd name="connsiteX5" fmla="*/ 1359878 w 1394174"/>
                <a:gd name="connsiteY5" fmla="*/ 593122 h 967400"/>
                <a:gd name="connsiteX6" fmla="*/ 1341384 w 1394174"/>
                <a:gd name="connsiteY6" fmla="*/ 695278 h 967400"/>
                <a:gd name="connsiteX7" fmla="*/ 1277096 w 1394174"/>
                <a:gd name="connsiteY7" fmla="*/ 760006 h 967400"/>
                <a:gd name="connsiteX8" fmla="*/ 1272693 w 1394174"/>
                <a:gd name="connsiteY8" fmla="*/ 780702 h 967400"/>
                <a:gd name="connsiteX9" fmla="*/ 1278858 w 1394174"/>
                <a:gd name="connsiteY9" fmla="*/ 830459 h 967400"/>
                <a:gd name="connsiteX10" fmla="*/ 1247154 w 1394174"/>
                <a:gd name="connsiteY10" fmla="*/ 873171 h 967400"/>
                <a:gd name="connsiteX11" fmla="*/ 1108451 w 1394174"/>
                <a:gd name="connsiteY11" fmla="*/ 936137 h 967400"/>
                <a:gd name="connsiteX12" fmla="*/ 1003652 w 1394174"/>
                <a:gd name="connsiteY12" fmla="*/ 964319 h 967400"/>
                <a:gd name="connsiteX13" fmla="*/ 636859 w 1394174"/>
                <a:gd name="connsiteY13" fmla="*/ 927331 h 967400"/>
                <a:gd name="connsiteX14" fmla="*/ 495073 w 1394174"/>
                <a:gd name="connsiteY14" fmla="*/ 919405 h 967400"/>
                <a:gd name="connsiteX15" fmla="*/ 217226 w 1394174"/>
                <a:gd name="connsiteY15" fmla="*/ 967401 h 967400"/>
                <a:gd name="connsiteX16" fmla="*/ 299127 w 1394174"/>
                <a:gd name="connsiteY16" fmla="*/ 698801 h 967400"/>
                <a:gd name="connsiteX17" fmla="*/ 320263 w 1394174"/>
                <a:gd name="connsiteY17" fmla="*/ 498892 h 967400"/>
                <a:gd name="connsiteX18" fmla="*/ 322905 w 1394174"/>
                <a:gd name="connsiteY18" fmla="*/ 455740 h 967400"/>
                <a:gd name="connsiteX19" fmla="*/ 313658 w 1394174"/>
                <a:gd name="connsiteY19" fmla="*/ 444731 h 967400"/>
                <a:gd name="connsiteX20" fmla="*/ 225593 w 1394174"/>
                <a:gd name="connsiteY20" fmla="*/ 439447 h 967400"/>
                <a:gd name="connsiteX21" fmla="*/ 45939 w 1394174"/>
                <a:gd name="connsiteY21" fmla="*/ 431962 h 967400"/>
                <a:gd name="connsiteX22" fmla="*/ 8951 w 1394174"/>
                <a:gd name="connsiteY22" fmla="*/ 429320 h 967400"/>
                <a:gd name="connsiteX23" fmla="*/ 3227 w 1394174"/>
                <a:gd name="connsiteY23" fmla="*/ 418312 h 967400"/>
                <a:gd name="connsiteX24" fmla="*/ 43737 w 1394174"/>
                <a:gd name="connsiteY24" fmla="*/ 365472 h 967400"/>
                <a:gd name="connsiteX25" fmla="*/ 135326 w 1394174"/>
                <a:gd name="connsiteY25" fmla="*/ 248345 h 967400"/>
                <a:gd name="connsiteX26" fmla="*/ 287239 w 1394174"/>
                <a:gd name="connsiteY26" fmla="*/ 53280 h 967400"/>
                <a:gd name="connsiteX27" fmla="*/ 329510 w 1394174"/>
                <a:gd name="connsiteY27" fmla="*/ 0 h 967400"/>
                <a:gd name="connsiteX28" fmla="*/ 431226 w 1394174"/>
                <a:gd name="connsiteY28" fmla="*/ 36547 h 967400"/>
                <a:gd name="connsiteX29" fmla="*/ 592386 w 1394174"/>
                <a:gd name="connsiteY29" fmla="*/ 13210 h 967400"/>
                <a:gd name="connsiteX30" fmla="*/ 849097 w 1394174"/>
                <a:gd name="connsiteY30" fmla="*/ 3082 h 967400"/>
                <a:gd name="connsiteX31" fmla="*/ 1087315 w 1394174"/>
                <a:gd name="connsiteY31" fmla="*/ 84543 h 967400"/>
                <a:gd name="connsiteX32" fmla="*/ 1158208 w 1394174"/>
                <a:gd name="connsiteY32" fmla="*/ 124613 h 967400"/>
                <a:gd name="connsiteX33" fmla="*/ 1244512 w 1394174"/>
                <a:gd name="connsiteY33" fmla="*/ 122411 h 967400"/>
                <a:gd name="connsiteX34" fmla="*/ 1305717 w 1394174"/>
                <a:gd name="connsiteY34" fmla="*/ 129897 h 967400"/>
                <a:gd name="connsiteX35" fmla="*/ 1297351 w 1394174"/>
                <a:gd name="connsiteY35" fmla="*/ 147070 h 967400"/>
                <a:gd name="connsiteX36" fmla="*/ 1288104 w 1394174"/>
                <a:gd name="connsiteY36" fmla="*/ 220164 h 967400"/>
                <a:gd name="connsiteX37" fmla="*/ 1299553 w 1394174"/>
                <a:gd name="connsiteY37" fmla="*/ 237777 h 967400"/>
                <a:gd name="connsiteX38" fmla="*/ 1357236 w 1394174"/>
                <a:gd name="connsiteY38" fmla="*/ 270361 h 96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94174" h="967400">
                  <a:moveTo>
                    <a:pt x="1357236" y="270361"/>
                  </a:moveTo>
                  <a:cubicBezTo>
                    <a:pt x="1381894" y="336411"/>
                    <a:pt x="1381894" y="390571"/>
                    <a:pt x="1366923" y="433723"/>
                  </a:cubicBezTo>
                  <a:cubicBezTo>
                    <a:pt x="1364722" y="439447"/>
                    <a:pt x="1368244" y="444731"/>
                    <a:pt x="1371326" y="450015"/>
                  </a:cubicBezTo>
                  <a:cubicBezTo>
                    <a:pt x="1376610" y="458822"/>
                    <a:pt x="1381454" y="468069"/>
                    <a:pt x="1386297" y="477316"/>
                  </a:cubicBezTo>
                  <a:cubicBezTo>
                    <a:pt x="1406993" y="510781"/>
                    <a:pt x="1382775" y="567143"/>
                    <a:pt x="1361199" y="578591"/>
                  </a:cubicBezTo>
                  <a:cubicBezTo>
                    <a:pt x="1357236" y="582994"/>
                    <a:pt x="1356355" y="586957"/>
                    <a:pt x="1359878" y="593122"/>
                  </a:cubicBezTo>
                  <a:cubicBezTo>
                    <a:pt x="1386738" y="638035"/>
                    <a:pt x="1371326" y="659612"/>
                    <a:pt x="1341384" y="695278"/>
                  </a:cubicBezTo>
                  <a:cubicBezTo>
                    <a:pt x="1322010" y="718615"/>
                    <a:pt x="1299113" y="739311"/>
                    <a:pt x="1277096" y="760006"/>
                  </a:cubicBezTo>
                  <a:cubicBezTo>
                    <a:pt x="1269610" y="767052"/>
                    <a:pt x="1268730" y="772776"/>
                    <a:pt x="1272693" y="780702"/>
                  </a:cubicBezTo>
                  <a:cubicBezTo>
                    <a:pt x="1280178" y="796553"/>
                    <a:pt x="1282820" y="813286"/>
                    <a:pt x="1278858" y="830459"/>
                  </a:cubicBezTo>
                  <a:cubicBezTo>
                    <a:pt x="1274454" y="849393"/>
                    <a:pt x="1262125" y="862162"/>
                    <a:pt x="1247154" y="873171"/>
                  </a:cubicBezTo>
                  <a:cubicBezTo>
                    <a:pt x="1205323" y="903553"/>
                    <a:pt x="1157767" y="922047"/>
                    <a:pt x="1108451" y="936137"/>
                  </a:cubicBezTo>
                  <a:cubicBezTo>
                    <a:pt x="1086874" y="942302"/>
                    <a:pt x="1016862" y="962557"/>
                    <a:pt x="1003652" y="964319"/>
                  </a:cubicBezTo>
                  <a:cubicBezTo>
                    <a:pt x="794497" y="980170"/>
                    <a:pt x="663279" y="929092"/>
                    <a:pt x="636859" y="927331"/>
                  </a:cubicBezTo>
                  <a:cubicBezTo>
                    <a:pt x="594588" y="924249"/>
                    <a:pt x="536464" y="907076"/>
                    <a:pt x="495073" y="919405"/>
                  </a:cubicBezTo>
                  <a:cubicBezTo>
                    <a:pt x="442234" y="935257"/>
                    <a:pt x="283716" y="953310"/>
                    <a:pt x="217226" y="967401"/>
                  </a:cubicBezTo>
                  <a:cubicBezTo>
                    <a:pt x="252893" y="880216"/>
                    <a:pt x="281514" y="791710"/>
                    <a:pt x="299127" y="698801"/>
                  </a:cubicBezTo>
                  <a:cubicBezTo>
                    <a:pt x="311457" y="632751"/>
                    <a:pt x="316300" y="565822"/>
                    <a:pt x="320263" y="498892"/>
                  </a:cubicBezTo>
                  <a:cubicBezTo>
                    <a:pt x="321144" y="484361"/>
                    <a:pt x="322905" y="470270"/>
                    <a:pt x="322905" y="455740"/>
                  </a:cubicBezTo>
                  <a:cubicBezTo>
                    <a:pt x="322905" y="449135"/>
                    <a:pt x="321144" y="445172"/>
                    <a:pt x="313658" y="444731"/>
                  </a:cubicBezTo>
                  <a:cubicBezTo>
                    <a:pt x="284156" y="442970"/>
                    <a:pt x="255095" y="439447"/>
                    <a:pt x="225593" y="439447"/>
                  </a:cubicBezTo>
                  <a:cubicBezTo>
                    <a:pt x="165708" y="439447"/>
                    <a:pt x="105823" y="431962"/>
                    <a:pt x="45939" y="431962"/>
                  </a:cubicBezTo>
                  <a:cubicBezTo>
                    <a:pt x="33610" y="431962"/>
                    <a:pt x="21280" y="429320"/>
                    <a:pt x="8951" y="429320"/>
                  </a:cubicBezTo>
                  <a:cubicBezTo>
                    <a:pt x="145" y="429320"/>
                    <a:pt x="-2938" y="425797"/>
                    <a:pt x="3227" y="418312"/>
                  </a:cubicBezTo>
                  <a:cubicBezTo>
                    <a:pt x="16877" y="400699"/>
                    <a:pt x="30087" y="383085"/>
                    <a:pt x="43737" y="365472"/>
                  </a:cubicBezTo>
                  <a:cubicBezTo>
                    <a:pt x="74120" y="326283"/>
                    <a:pt x="104943" y="287534"/>
                    <a:pt x="135326" y="248345"/>
                  </a:cubicBezTo>
                  <a:cubicBezTo>
                    <a:pt x="185963" y="183177"/>
                    <a:pt x="236601" y="118008"/>
                    <a:pt x="287239" y="53280"/>
                  </a:cubicBezTo>
                  <a:cubicBezTo>
                    <a:pt x="301329" y="35226"/>
                    <a:pt x="315420" y="17613"/>
                    <a:pt x="329510" y="0"/>
                  </a:cubicBezTo>
                  <a:cubicBezTo>
                    <a:pt x="369580" y="22897"/>
                    <a:pt x="399522" y="40510"/>
                    <a:pt x="431226" y="36547"/>
                  </a:cubicBezTo>
                  <a:cubicBezTo>
                    <a:pt x="462489" y="33025"/>
                    <a:pt x="561123" y="15411"/>
                    <a:pt x="592386" y="13210"/>
                  </a:cubicBezTo>
                  <a:cubicBezTo>
                    <a:pt x="677810" y="7486"/>
                    <a:pt x="763233" y="881"/>
                    <a:pt x="849097" y="3082"/>
                  </a:cubicBezTo>
                  <a:cubicBezTo>
                    <a:pt x="937163" y="5284"/>
                    <a:pt x="1017743" y="27741"/>
                    <a:pt x="1087315" y="84543"/>
                  </a:cubicBezTo>
                  <a:cubicBezTo>
                    <a:pt x="1108451" y="101716"/>
                    <a:pt x="1130026" y="118448"/>
                    <a:pt x="1158208" y="124613"/>
                  </a:cubicBezTo>
                  <a:cubicBezTo>
                    <a:pt x="1187269" y="131218"/>
                    <a:pt x="1215450" y="125053"/>
                    <a:pt x="1244512" y="122411"/>
                  </a:cubicBezTo>
                  <a:cubicBezTo>
                    <a:pt x="1265207" y="120650"/>
                    <a:pt x="1286783" y="115806"/>
                    <a:pt x="1305717" y="129897"/>
                  </a:cubicBezTo>
                  <a:cubicBezTo>
                    <a:pt x="1307479" y="137823"/>
                    <a:pt x="1301314" y="142226"/>
                    <a:pt x="1297351" y="147070"/>
                  </a:cubicBezTo>
                  <a:cubicBezTo>
                    <a:pt x="1279298" y="169967"/>
                    <a:pt x="1284582" y="195065"/>
                    <a:pt x="1288104" y="220164"/>
                  </a:cubicBezTo>
                  <a:cubicBezTo>
                    <a:pt x="1288985" y="224567"/>
                    <a:pt x="1297792" y="236016"/>
                    <a:pt x="1299553" y="237777"/>
                  </a:cubicBezTo>
                  <a:cubicBezTo>
                    <a:pt x="1314084" y="255390"/>
                    <a:pt x="1336540" y="261115"/>
                    <a:pt x="1357236" y="270361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68EAE7-98FA-4C45-91E7-22EB9A524AAD}"/>
                </a:ext>
              </a:extLst>
            </p:cNvPr>
            <p:cNvSpPr/>
            <p:nvPr/>
          </p:nvSpPr>
          <p:spPr>
            <a:xfrm>
              <a:off x="5979939" y="3616543"/>
              <a:ext cx="1407111" cy="808401"/>
            </a:xfrm>
            <a:custGeom>
              <a:avLst/>
              <a:gdLst>
                <a:gd name="connsiteX0" fmla="*/ 33728 w 1407111"/>
                <a:gd name="connsiteY0" fmla="*/ 109201 h 808401"/>
                <a:gd name="connsiteX1" fmla="*/ 5107 w 1407111"/>
                <a:gd name="connsiteY1" fmla="*/ 24218 h 808401"/>
                <a:gd name="connsiteX2" fmla="*/ 264 w 1407111"/>
                <a:gd name="connsiteY2" fmla="*/ 0 h 808401"/>
                <a:gd name="connsiteX3" fmla="*/ 27124 w 1407111"/>
                <a:gd name="connsiteY3" fmla="*/ 71333 h 808401"/>
                <a:gd name="connsiteX4" fmla="*/ 59708 w 1407111"/>
                <a:gd name="connsiteY4" fmla="*/ 158078 h 808401"/>
                <a:gd name="connsiteX5" fmla="*/ 122675 w 1407111"/>
                <a:gd name="connsiteY5" fmla="*/ 326283 h 808401"/>
                <a:gd name="connsiteX6" fmla="*/ 185201 w 1407111"/>
                <a:gd name="connsiteY6" fmla="*/ 494929 h 808401"/>
                <a:gd name="connsiteX7" fmla="*/ 268864 w 1407111"/>
                <a:gd name="connsiteY7" fmla="*/ 643760 h 808401"/>
                <a:gd name="connsiteX8" fmla="*/ 1324330 w 1407111"/>
                <a:gd name="connsiteY8" fmla="*/ 790829 h 808401"/>
                <a:gd name="connsiteX9" fmla="*/ 1407112 w 1407111"/>
                <a:gd name="connsiteY9" fmla="*/ 806241 h 808401"/>
                <a:gd name="connsiteX10" fmla="*/ 1291305 w 1407111"/>
                <a:gd name="connsiteY10" fmla="*/ 801837 h 808401"/>
                <a:gd name="connsiteX11" fmla="*/ 836006 w 1407111"/>
                <a:gd name="connsiteY11" fmla="*/ 751640 h 808401"/>
                <a:gd name="connsiteX12" fmla="*/ 289559 w 1407111"/>
                <a:gd name="connsiteY12" fmla="*/ 691315 h 808401"/>
                <a:gd name="connsiteX13" fmla="*/ 225711 w 1407111"/>
                <a:gd name="connsiteY13" fmla="*/ 675023 h 808401"/>
                <a:gd name="connsiteX14" fmla="*/ 33728 w 1407111"/>
                <a:gd name="connsiteY14" fmla="*/ 109201 h 80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7111" h="808401">
                  <a:moveTo>
                    <a:pt x="33728" y="109201"/>
                  </a:moveTo>
                  <a:cubicBezTo>
                    <a:pt x="24041" y="81020"/>
                    <a:pt x="14794" y="52839"/>
                    <a:pt x="5107" y="24218"/>
                  </a:cubicBezTo>
                  <a:cubicBezTo>
                    <a:pt x="2905" y="17613"/>
                    <a:pt x="-1057" y="11449"/>
                    <a:pt x="264" y="0"/>
                  </a:cubicBezTo>
                  <a:cubicBezTo>
                    <a:pt x="-1938" y="16292"/>
                    <a:pt x="20959" y="54601"/>
                    <a:pt x="27124" y="71333"/>
                  </a:cubicBezTo>
                  <a:cubicBezTo>
                    <a:pt x="38132" y="100395"/>
                    <a:pt x="48700" y="129016"/>
                    <a:pt x="59708" y="158078"/>
                  </a:cubicBezTo>
                  <a:cubicBezTo>
                    <a:pt x="80844" y="213999"/>
                    <a:pt x="101979" y="270361"/>
                    <a:pt x="122675" y="326283"/>
                  </a:cubicBezTo>
                  <a:cubicBezTo>
                    <a:pt x="143370" y="382645"/>
                    <a:pt x="164506" y="438567"/>
                    <a:pt x="185201" y="494929"/>
                  </a:cubicBezTo>
                  <a:cubicBezTo>
                    <a:pt x="195329" y="522229"/>
                    <a:pt x="233637" y="638916"/>
                    <a:pt x="268864" y="643760"/>
                  </a:cubicBezTo>
                  <a:cubicBezTo>
                    <a:pt x="627291" y="691315"/>
                    <a:pt x="966784" y="737990"/>
                    <a:pt x="1324330" y="790829"/>
                  </a:cubicBezTo>
                  <a:cubicBezTo>
                    <a:pt x="1345025" y="793912"/>
                    <a:pt x="1345025" y="793912"/>
                    <a:pt x="1407112" y="806241"/>
                  </a:cubicBezTo>
                  <a:cubicBezTo>
                    <a:pt x="1371885" y="812405"/>
                    <a:pt x="1327853" y="803599"/>
                    <a:pt x="1291305" y="801837"/>
                  </a:cubicBezTo>
                  <a:cubicBezTo>
                    <a:pt x="1138512" y="793912"/>
                    <a:pt x="987919" y="768373"/>
                    <a:pt x="836006" y="751640"/>
                  </a:cubicBezTo>
                  <a:cubicBezTo>
                    <a:pt x="653710" y="731385"/>
                    <a:pt x="471855" y="711570"/>
                    <a:pt x="289559" y="691315"/>
                  </a:cubicBezTo>
                  <a:cubicBezTo>
                    <a:pt x="274588" y="689554"/>
                    <a:pt x="231436" y="692636"/>
                    <a:pt x="225711" y="675023"/>
                  </a:cubicBezTo>
                  <a:cubicBezTo>
                    <a:pt x="162745" y="485682"/>
                    <a:pt x="97136" y="297662"/>
                    <a:pt x="33728" y="109201"/>
                  </a:cubicBezTo>
                  <a:close/>
                </a:path>
              </a:pathLst>
            </a:custGeom>
            <a:solidFill>
              <a:srgbClr val="DADAEB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084FF5-AEFB-4197-997A-7F122E3AF566}"/>
                </a:ext>
              </a:extLst>
            </p:cNvPr>
            <p:cNvSpPr/>
            <p:nvPr/>
          </p:nvSpPr>
          <p:spPr>
            <a:xfrm>
              <a:off x="5903145" y="5180543"/>
              <a:ext cx="396295" cy="140069"/>
            </a:xfrm>
            <a:custGeom>
              <a:avLst/>
              <a:gdLst>
                <a:gd name="connsiteX0" fmla="*/ 66490 w 396295"/>
                <a:gd name="connsiteY0" fmla="*/ 31749 h 140069"/>
                <a:gd name="connsiteX1" fmla="*/ 0 w 396295"/>
                <a:gd name="connsiteY1" fmla="*/ 46 h 140069"/>
                <a:gd name="connsiteX2" fmla="*/ 104358 w 396295"/>
                <a:gd name="connsiteY2" fmla="*/ 33951 h 140069"/>
                <a:gd name="connsiteX3" fmla="*/ 270361 w 396295"/>
                <a:gd name="connsiteY3" fmla="*/ 92955 h 140069"/>
                <a:gd name="connsiteX4" fmla="*/ 385727 w 396295"/>
                <a:gd name="connsiteY4" fmla="*/ 133465 h 140069"/>
                <a:gd name="connsiteX5" fmla="*/ 396295 w 396295"/>
                <a:gd name="connsiteY5" fmla="*/ 140070 h 140069"/>
                <a:gd name="connsiteX6" fmla="*/ 328925 w 396295"/>
                <a:gd name="connsiteY6" fmla="*/ 120695 h 140069"/>
                <a:gd name="connsiteX7" fmla="*/ 66490 w 396295"/>
                <a:gd name="connsiteY7" fmla="*/ 31749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95" h="140069">
                  <a:moveTo>
                    <a:pt x="66490" y="31749"/>
                  </a:moveTo>
                  <a:cubicBezTo>
                    <a:pt x="44473" y="21181"/>
                    <a:pt x="22016" y="10613"/>
                    <a:pt x="0" y="46"/>
                  </a:cubicBezTo>
                  <a:cubicBezTo>
                    <a:pt x="16292" y="-1276"/>
                    <a:pt x="84543" y="26465"/>
                    <a:pt x="104358" y="33951"/>
                  </a:cubicBezTo>
                  <a:cubicBezTo>
                    <a:pt x="159399" y="54646"/>
                    <a:pt x="214880" y="73580"/>
                    <a:pt x="270361" y="92955"/>
                  </a:cubicBezTo>
                  <a:cubicBezTo>
                    <a:pt x="308670" y="106605"/>
                    <a:pt x="346979" y="119815"/>
                    <a:pt x="385727" y="133465"/>
                  </a:cubicBezTo>
                  <a:cubicBezTo>
                    <a:pt x="389690" y="134786"/>
                    <a:pt x="393213" y="136547"/>
                    <a:pt x="396295" y="140070"/>
                  </a:cubicBezTo>
                  <a:cubicBezTo>
                    <a:pt x="373839" y="133465"/>
                    <a:pt x="351382" y="127741"/>
                    <a:pt x="328925" y="120695"/>
                  </a:cubicBezTo>
                  <a:cubicBezTo>
                    <a:pt x="272123" y="103082"/>
                    <a:pt x="83222" y="47161"/>
                    <a:pt x="66490" y="31749"/>
                  </a:cubicBezTo>
                  <a:close/>
                </a:path>
              </a:pathLst>
            </a:custGeom>
            <a:solidFill>
              <a:srgbClr val="D5D6E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D5B620-3EBE-4FBE-BBEF-DAA35FDC1DFC}"/>
                </a:ext>
              </a:extLst>
            </p:cNvPr>
            <p:cNvSpPr/>
            <p:nvPr/>
          </p:nvSpPr>
          <p:spPr>
            <a:xfrm>
              <a:off x="5898302" y="2624925"/>
              <a:ext cx="4403" cy="4403"/>
            </a:xfrm>
            <a:custGeom>
              <a:avLst/>
              <a:gdLst/>
              <a:ahLst/>
              <a:cxnLst/>
              <a:rect l="l" t="t" r="r" b="b"/>
              <a:pathLst>
                <a:path w="4403" h="4403"/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DB43A11-2AEC-4162-8269-CF68EA416D1B}"/>
                </a:ext>
              </a:extLst>
            </p:cNvPr>
            <p:cNvSpPr/>
            <p:nvPr/>
          </p:nvSpPr>
          <p:spPr>
            <a:xfrm>
              <a:off x="6429777" y="3620066"/>
              <a:ext cx="3313" cy="12329"/>
            </a:xfrm>
            <a:custGeom>
              <a:avLst/>
              <a:gdLst>
                <a:gd name="connsiteX0" fmla="*/ 0 w 3313"/>
                <a:gd name="connsiteY0" fmla="*/ 0 h 12329"/>
                <a:gd name="connsiteX1" fmla="*/ 3082 w 3313"/>
                <a:gd name="connsiteY1" fmla="*/ 12329 h 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3" h="12329">
                  <a:moveTo>
                    <a:pt x="0" y="0"/>
                  </a:moveTo>
                  <a:cubicBezTo>
                    <a:pt x="2202" y="3963"/>
                    <a:pt x="3963" y="7926"/>
                    <a:pt x="3082" y="12329"/>
                  </a:cubicBezTo>
                </a:path>
              </a:pathLst>
            </a:custGeom>
            <a:solidFill>
              <a:srgbClr val="F9F8F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5E2CDB0-6F05-4CB2-A0A1-13202820F9C7}"/>
                </a:ext>
              </a:extLst>
            </p:cNvPr>
            <p:cNvSpPr/>
            <p:nvPr/>
          </p:nvSpPr>
          <p:spPr>
            <a:xfrm>
              <a:off x="8732569" y="4095758"/>
              <a:ext cx="2888357" cy="161903"/>
            </a:xfrm>
            <a:custGeom>
              <a:avLst/>
              <a:gdLst>
                <a:gd name="connsiteX0" fmla="*/ 66614 w 2888357"/>
                <a:gd name="connsiteY0" fmla="*/ 5587 h 161903"/>
                <a:gd name="connsiteX1" fmla="*/ 2862256 w 2888357"/>
                <a:gd name="connsiteY1" fmla="*/ 303 h 161903"/>
                <a:gd name="connsiteX2" fmla="*/ 2887355 w 2888357"/>
                <a:gd name="connsiteY2" fmla="*/ 24521 h 161903"/>
                <a:gd name="connsiteX3" fmla="*/ 2873264 w 2888357"/>
                <a:gd name="connsiteY3" fmla="*/ 160582 h 161903"/>
                <a:gd name="connsiteX4" fmla="*/ 78943 w 2888357"/>
                <a:gd name="connsiteY4" fmla="*/ 161903 h 161903"/>
                <a:gd name="connsiteX5" fmla="*/ 78943 w 2888357"/>
                <a:gd name="connsiteY5" fmla="*/ 161903 h 161903"/>
                <a:gd name="connsiteX6" fmla="*/ 23462 w 2888357"/>
                <a:gd name="connsiteY6" fmla="*/ 137685 h 161903"/>
                <a:gd name="connsiteX7" fmla="*/ 13774 w 2888357"/>
                <a:gd name="connsiteY7" fmla="*/ 131080 h 161903"/>
                <a:gd name="connsiteX8" fmla="*/ 10692 w 2888357"/>
                <a:gd name="connsiteY8" fmla="*/ 124916 h 161903"/>
                <a:gd name="connsiteX9" fmla="*/ 26103 w 2888357"/>
                <a:gd name="connsiteY9" fmla="*/ 21438 h 161903"/>
                <a:gd name="connsiteX10" fmla="*/ 66614 w 2888357"/>
                <a:gd name="connsiteY10" fmla="*/ 5587 h 1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8357" h="161903">
                  <a:moveTo>
                    <a:pt x="66614" y="5587"/>
                  </a:moveTo>
                  <a:cubicBezTo>
                    <a:pt x="107124" y="5587"/>
                    <a:pt x="2749092" y="-138"/>
                    <a:pt x="2862256" y="303"/>
                  </a:cubicBezTo>
                  <a:cubicBezTo>
                    <a:pt x="2889997" y="303"/>
                    <a:pt x="2886915" y="-4541"/>
                    <a:pt x="2887355" y="24521"/>
                  </a:cubicBezTo>
                  <a:cubicBezTo>
                    <a:pt x="2887355" y="39052"/>
                    <a:pt x="2893960" y="160582"/>
                    <a:pt x="2873264" y="160582"/>
                  </a:cubicBezTo>
                  <a:cubicBezTo>
                    <a:pt x="2767146" y="161022"/>
                    <a:pt x="95675" y="157940"/>
                    <a:pt x="78943" y="161903"/>
                  </a:cubicBezTo>
                  <a:cubicBezTo>
                    <a:pt x="78943" y="161903"/>
                    <a:pt x="78943" y="161903"/>
                    <a:pt x="78943" y="161903"/>
                  </a:cubicBezTo>
                  <a:cubicBezTo>
                    <a:pt x="57367" y="160582"/>
                    <a:pt x="38873" y="153096"/>
                    <a:pt x="23462" y="137685"/>
                  </a:cubicBezTo>
                  <a:cubicBezTo>
                    <a:pt x="20820" y="135043"/>
                    <a:pt x="18618" y="130640"/>
                    <a:pt x="13774" y="131080"/>
                  </a:cubicBezTo>
                  <a:cubicBezTo>
                    <a:pt x="11573" y="129759"/>
                    <a:pt x="12453" y="126677"/>
                    <a:pt x="10692" y="124916"/>
                  </a:cubicBezTo>
                  <a:cubicBezTo>
                    <a:pt x="-7802" y="89689"/>
                    <a:pt x="-2077" y="50500"/>
                    <a:pt x="26103" y="21438"/>
                  </a:cubicBezTo>
                  <a:cubicBezTo>
                    <a:pt x="38873" y="13953"/>
                    <a:pt x="51643" y="6908"/>
                    <a:pt x="66614" y="5587"/>
                  </a:cubicBezTo>
                  <a:close/>
                </a:path>
              </a:pathLst>
            </a:custGeom>
            <a:solidFill>
              <a:srgbClr val="FEED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166F51C-76EC-44E0-9E1E-D69A1D7E135D}"/>
                </a:ext>
              </a:extLst>
            </p:cNvPr>
            <p:cNvSpPr/>
            <p:nvPr/>
          </p:nvSpPr>
          <p:spPr>
            <a:xfrm>
              <a:off x="5908426" y="3324162"/>
              <a:ext cx="220170" cy="218849"/>
            </a:xfrm>
            <a:custGeom>
              <a:avLst/>
              <a:gdLst>
                <a:gd name="connsiteX0" fmla="*/ 110085 w 220170"/>
                <a:gd name="connsiteY0" fmla="*/ 3 h 218849"/>
                <a:gd name="connsiteX1" fmla="*/ 220167 w 220170"/>
                <a:gd name="connsiteY1" fmla="*/ 108324 h 218849"/>
                <a:gd name="connsiteX2" fmla="*/ 110966 w 220170"/>
                <a:gd name="connsiteY2" fmla="*/ 218846 h 218849"/>
                <a:gd name="connsiteX3" fmla="*/ 3 w 220170"/>
                <a:gd name="connsiteY3" fmla="*/ 110525 h 218849"/>
                <a:gd name="connsiteX4" fmla="*/ 110085 w 220170"/>
                <a:gd name="connsiteY4" fmla="*/ 3 h 21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70" h="218849">
                  <a:moveTo>
                    <a:pt x="110085" y="3"/>
                  </a:moveTo>
                  <a:cubicBezTo>
                    <a:pt x="171731" y="-437"/>
                    <a:pt x="219727" y="47118"/>
                    <a:pt x="220167" y="108324"/>
                  </a:cubicBezTo>
                  <a:cubicBezTo>
                    <a:pt x="220607" y="170850"/>
                    <a:pt x="173492" y="218406"/>
                    <a:pt x="110966" y="218846"/>
                  </a:cubicBezTo>
                  <a:cubicBezTo>
                    <a:pt x="50200" y="219286"/>
                    <a:pt x="443" y="170850"/>
                    <a:pt x="3" y="110525"/>
                  </a:cubicBezTo>
                  <a:cubicBezTo>
                    <a:pt x="-437" y="49320"/>
                    <a:pt x="48439" y="443"/>
                    <a:pt x="110085" y="3"/>
                  </a:cubicBezTo>
                  <a:close/>
                </a:path>
              </a:pathLst>
            </a:custGeom>
            <a:solidFill>
              <a:srgbClr val="020203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6EBD5D-26D9-4467-A19E-4AC7F25C58EF}"/>
                </a:ext>
              </a:extLst>
            </p:cNvPr>
            <p:cNvSpPr/>
            <p:nvPr/>
          </p:nvSpPr>
          <p:spPr>
            <a:xfrm>
              <a:off x="8043048" y="4930042"/>
              <a:ext cx="503448" cy="1665314"/>
            </a:xfrm>
            <a:custGeom>
              <a:avLst/>
              <a:gdLst>
                <a:gd name="connsiteX0" fmla="*/ 454510 w 503448"/>
                <a:gd name="connsiteY0" fmla="*/ 11889 h 1665314"/>
                <a:gd name="connsiteX1" fmla="*/ 502946 w 503448"/>
                <a:gd name="connsiteY1" fmla="*/ 1126359 h 1665314"/>
                <a:gd name="connsiteX2" fmla="*/ 488855 w 503448"/>
                <a:gd name="connsiteY2" fmla="*/ 1349165 h 1665314"/>
                <a:gd name="connsiteX3" fmla="*/ 403432 w 503448"/>
                <a:gd name="connsiteY3" fmla="*/ 1584300 h 1665314"/>
                <a:gd name="connsiteX4" fmla="*/ 193836 w 503448"/>
                <a:gd name="connsiteY4" fmla="*/ 1660037 h 1665314"/>
                <a:gd name="connsiteX5" fmla="*/ 33556 w 503448"/>
                <a:gd name="connsiteY5" fmla="*/ 1478622 h 1665314"/>
                <a:gd name="connsiteX6" fmla="*/ 1412 w 503448"/>
                <a:gd name="connsiteY6" fmla="*/ 1228075 h 1665314"/>
                <a:gd name="connsiteX7" fmla="*/ 14182 w 503448"/>
                <a:gd name="connsiteY7" fmla="*/ 896948 h 1665314"/>
                <a:gd name="connsiteX8" fmla="*/ 81112 w 503448"/>
                <a:gd name="connsiteY8" fmla="*/ 352262 h 1665314"/>
                <a:gd name="connsiteX9" fmla="*/ 126465 w 503448"/>
                <a:gd name="connsiteY9" fmla="*/ 440 h 1665314"/>
                <a:gd name="connsiteX10" fmla="*/ 126465 w 503448"/>
                <a:gd name="connsiteY10" fmla="*/ 0 h 1665314"/>
                <a:gd name="connsiteX11" fmla="*/ 233465 w 503448"/>
                <a:gd name="connsiteY11" fmla="*/ 19375 h 1665314"/>
                <a:gd name="connsiteX12" fmla="*/ 115457 w 503448"/>
                <a:gd name="connsiteY12" fmla="*/ 1037413 h 1665314"/>
                <a:gd name="connsiteX13" fmla="*/ 117219 w 503448"/>
                <a:gd name="connsiteY13" fmla="*/ 1363696 h 1665314"/>
                <a:gd name="connsiteX14" fmla="*/ 140556 w 503448"/>
                <a:gd name="connsiteY14" fmla="*/ 1466733 h 1665314"/>
                <a:gd name="connsiteX15" fmla="*/ 220696 w 503448"/>
                <a:gd name="connsiteY15" fmla="*/ 1557440 h 1665314"/>
                <a:gd name="connsiteX16" fmla="*/ 328136 w 503448"/>
                <a:gd name="connsiteY16" fmla="*/ 1509445 h 1665314"/>
                <a:gd name="connsiteX17" fmla="*/ 384498 w 503448"/>
                <a:gd name="connsiteY17" fmla="*/ 1314820 h 1665314"/>
                <a:gd name="connsiteX18" fmla="*/ 395066 w 503448"/>
                <a:gd name="connsiteY18" fmla="*/ 1087170 h 1665314"/>
                <a:gd name="connsiteX19" fmla="*/ 376132 w 503448"/>
                <a:gd name="connsiteY19" fmla="*/ 535439 h 1665314"/>
                <a:gd name="connsiteX20" fmla="*/ 350152 w 503448"/>
                <a:gd name="connsiteY20" fmla="*/ 24658 h 1665314"/>
                <a:gd name="connsiteX21" fmla="*/ 454510 w 503448"/>
                <a:gd name="connsiteY21" fmla="*/ 11889 h 16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3448" h="1665314">
                  <a:moveTo>
                    <a:pt x="454510" y="11889"/>
                  </a:moveTo>
                  <a:cubicBezTo>
                    <a:pt x="448786" y="13650"/>
                    <a:pt x="509551" y="995582"/>
                    <a:pt x="502946" y="1126359"/>
                  </a:cubicBezTo>
                  <a:cubicBezTo>
                    <a:pt x="498983" y="1200775"/>
                    <a:pt x="500304" y="1275630"/>
                    <a:pt x="488855" y="1349165"/>
                  </a:cubicBezTo>
                  <a:cubicBezTo>
                    <a:pt x="476086" y="1431066"/>
                    <a:pt x="454950" y="1517811"/>
                    <a:pt x="403432" y="1584300"/>
                  </a:cubicBezTo>
                  <a:cubicBezTo>
                    <a:pt x="354555" y="1647267"/>
                    <a:pt x="271774" y="1678531"/>
                    <a:pt x="193836" y="1660037"/>
                  </a:cubicBezTo>
                  <a:cubicBezTo>
                    <a:pt x="101807" y="1638020"/>
                    <a:pt x="59976" y="1562284"/>
                    <a:pt x="33556" y="1478622"/>
                  </a:cubicBezTo>
                  <a:cubicBezTo>
                    <a:pt x="7577" y="1398042"/>
                    <a:pt x="4054" y="1312178"/>
                    <a:pt x="1412" y="1228075"/>
                  </a:cubicBezTo>
                  <a:cubicBezTo>
                    <a:pt x="-2110" y="1118433"/>
                    <a:pt x="532" y="1005709"/>
                    <a:pt x="14182" y="896948"/>
                  </a:cubicBezTo>
                  <a:cubicBezTo>
                    <a:pt x="21667" y="836623"/>
                    <a:pt x="66141" y="473353"/>
                    <a:pt x="81112" y="352262"/>
                  </a:cubicBezTo>
                  <a:cubicBezTo>
                    <a:pt x="88597" y="291937"/>
                    <a:pt x="127786" y="25539"/>
                    <a:pt x="126465" y="440"/>
                  </a:cubicBezTo>
                  <a:cubicBezTo>
                    <a:pt x="126465" y="440"/>
                    <a:pt x="126465" y="0"/>
                    <a:pt x="126465" y="0"/>
                  </a:cubicBezTo>
                  <a:cubicBezTo>
                    <a:pt x="168737" y="7045"/>
                    <a:pt x="192955" y="14531"/>
                    <a:pt x="233465" y="19375"/>
                  </a:cubicBezTo>
                  <a:cubicBezTo>
                    <a:pt x="228622" y="18934"/>
                    <a:pt x="123824" y="891664"/>
                    <a:pt x="115457" y="1037413"/>
                  </a:cubicBezTo>
                  <a:cubicBezTo>
                    <a:pt x="108852" y="1147055"/>
                    <a:pt x="103128" y="1254495"/>
                    <a:pt x="117219" y="1363696"/>
                  </a:cubicBezTo>
                  <a:cubicBezTo>
                    <a:pt x="121622" y="1398482"/>
                    <a:pt x="127786" y="1433708"/>
                    <a:pt x="140556" y="1466733"/>
                  </a:cubicBezTo>
                  <a:cubicBezTo>
                    <a:pt x="155087" y="1503720"/>
                    <a:pt x="179745" y="1546872"/>
                    <a:pt x="220696" y="1557440"/>
                  </a:cubicBezTo>
                  <a:cubicBezTo>
                    <a:pt x="261206" y="1568008"/>
                    <a:pt x="303918" y="1543350"/>
                    <a:pt x="328136" y="1509445"/>
                  </a:cubicBezTo>
                  <a:cubicBezTo>
                    <a:pt x="366004" y="1455724"/>
                    <a:pt x="376132" y="1378227"/>
                    <a:pt x="384498" y="1314820"/>
                  </a:cubicBezTo>
                  <a:cubicBezTo>
                    <a:pt x="394185" y="1239524"/>
                    <a:pt x="395946" y="1163347"/>
                    <a:pt x="395066" y="1087170"/>
                  </a:cubicBezTo>
                  <a:cubicBezTo>
                    <a:pt x="393304" y="903113"/>
                    <a:pt x="384498" y="719056"/>
                    <a:pt x="376132" y="535439"/>
                  </a:cubicBezTo>
                  <a:cubicBezTo>
                    <a:pt x="374370" y="492287"/>
                    <a:pt x="358078" y="24658"/>
                    <a:pt x="350152" y="24658"/>
                  </a:cubicBezTo>
                  <a:cubicBezTo>
                    <a:pt x="384498" y="24218"/>
                    <a:pt x="424127" y="21576"/>
                    <a:pt x="454510" y="11889"/>
                  </a:cubicBezTo>
                  <a:close/>
                </a:path>
              </a:pathLst>
            </a:custGeom>
            <a:solidFill>
              <a:srgbClr val="FEEC0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2C1ED8F-9968-4E0B-938C-496C50B66076}"/>
                </a:ext>
              </a:extLst>
            </p:cNvPr>
            <p:cNvSpPr/>
            <p:nvPr/>
          </p:nvSpPr>
          <p:spPr>
            <a:xfrm>
              <a:off x="8811512" y="4253655"/>
              <a:ext cx="49757" cy="4005"/>
            </a:xfrm>
            <a:custGeom>
              <a:avLst/>
              <a:gdLst>
                <a:gd name="connsiteX0" fmla="*/ 0 w 49757"/>
                <a:gd name="connsiteY0" fmla="*/ 4006 h 4005"/>
                <a:gd name="connsiteX1" fmla="*/ 3963 w 49757"/>
                <a:gd name="connsiteY1" fmla="*/ 43 h 4005"/>
                <a:gd name="connsiteX2" fmla="*/ 49757 w 49757"/>
                <a:gd name="connsiteY2" fmla="*/ 3565 h 4005"/>
                <a:gd name="connsiteX3" fmla="*/ 0 w 49757"/>
                <a:gd name="connsiteY3" fmla="*/ 4006 h 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57" h="4005">
                  <a:moveTo>
                    <a:pt x="0" y="4006"/>
                  </a:moveTo>
                  <a:cubicBezTo>
                    <a:pt x="1321" y="2685"/>
                    <a:pt x="2642" y="-398"/>
                    <a:pt x="3963" y="43"/>
                  </a:cubicBezTo>
                  <a:cubicBezTo>
                    <a:pt x="19375" y="2244"/>
                    <a:pt x="34786" y="-1278"/>
                    <a:pt x="49757" y="3565"/>
                  </a:cubicBezTo>
                  <a:cubicBezTo>
                    <a:pt x="33465" y="3565"/>
                    <a:pt x="16733" y="3565"/>
                    <a:pt x="0" y="4006"/>
                  </a:cubicBezTo>
                  <a:close/>
                </a:path>
              </a:pathLst>
            </a:custGeom>
            <a:solidFill>
              <a:srgbClr val="FEC790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B32ADB1-F638-4642-97C1-40A7F001AD63}"/>
                </a:ext>
              </a:extLst>
            </p:cNvPr>
            <p:cNvSpPr/>
            <p:nvPr/>
          </p:nvSpPr>
          <p:spPr>
            <a:xfrm>
              <a:off x="8064715" y="4119398"/>
              <a:ext cx="526632" cy="158873"/>
            </a:xfrm>
            <a:custGeom>
              <a:avLst/>
              <a:gdLst>
                <a:gd name="connsiteX0" fmla="*/ 0 w 526632"/>
                <a:gd name="connsiteY0" fmla="*/ 157638 h 158873"/>
                <a:gd name="connsiteX1" fmla="*/ 88066 w 526632"/>
                <a:gd name="connsiteY1" fmla="*/ 98193 h 158873"/>
                <a:gd name="connsiteX2" fmla="*/ 309551 w 526632"/>
                <a:gd name="connsiteY2" fmla="*/ 30823 h 158873"/>
                <a:gd name="connsiteX3" fmla="*/ 460143 w 526632"/>
                <a:gd name="connsiteY3" fmla="*/ 7045 h 158873"/>
                <a:gd name="connsiteX4" fmla="*/ 525752 w 526632"/>
                <a:gd name="connsiteY4" fmla="*/ 0 h 158873"/>
                <a:gd name="connsiteX5" fmla="*/ 526632 w 526632"/>
                <a:gd name="connsiteY5" fmla="*/ 4844 h 158873"/>
                <a:gd name="connsiteX6" fmla="*/ 483921 w 526632"/>
                <a:gd name="connsiteY6" fmla="*/ 13650 h 158873"/>
                <a:gd name="connsiteX7" fmla="*/ 326283 w 526632"/>
                <a:gd name="connsiteY7" fmla="*/ 43592 h 158873"/>
                <a:gd name="connsiteX8" fmla="*/ 92909 w 526632"/>
                <a:gd name="connsiteY8" fmla="*/ 114045 h 158873"/>
                <a:gd name="connsiteX9" fmla="*/ 4403 w 526632"/>
                <a:gd name="connsiteY9" fmla="*/ 158078 h 158873"/>
                <a:gd name="connsiteX10" fmla="*/ 0 w 526632"/>
                <a:gd name="connsiteY10" fmla="*/ 157638 h 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632" h="158873">
                  <a:moveTo>
                    <a:pt x="0" y="157638"/>
                  </a:moveTo>
                  <a:cubicBezTo>
                    <a:pt x="22016" y="126815"/>
                    <a:pt x="54601" y="111843"/>
                    <a:pt x="88066" y="98193"/>
                  </a:cubicBezTo>
                  <a:cubicBezTo>
                    <a:pt x="159399" y="68251"/>
                    <a:pt x="233374" y="45794"/>
                    <a:pt x="309551" y="30823"/>
                  </a:cubicBezTo>
                  <a:cubicBezTo>
                    <a:pt x="359308" y="20695"/>
                    <a:pt x="409505" y="13650"/>
                    <a:pt x="460143" y="7045"/>
                  </a:cubicBezTo>
                  <a:cubicBezTo>
                    <a:pt x="482159" y="4403"/>
                    <a:pt x="504176" y="6605"/>
                    <a:pt x="525752" y="0"/>
                  </a:cubicBezTo>
                  <a:cubicBezTo>
                    <a:pt x="526192" y="1761"/>
                    <a:pt x="526192" y="3082"/>
                    <a:pt x="526632" y="4844"/>
                  </a:cubicBezTo>
                  <a:cubicBezTo>
                    <a:pt x="512542" y="7926"/>
                    <a:pt x="498011" y="11449"/>
                    <a:pt x="483921" y="13650"/>
                  </a:cubicBezTo>
                  <a:cubicBezTo>
                    <a:pt x="431521" y="23337"/>
                    <a:pt x="378682" y="33025"/>
                    <a:pt x="326283" y="43592"/>
                  </a:cubicBezTo>
                  <a:cubicBezTo>
                    <a:pt x="246143" y="59885"/>
                    <a:pt x="168646" y="84103"/>
                    <a:pt x="92909" y="114045"/>
                  </a:cubicBezTo>
                  <a:cubicBezTo>
                    <a:pt x="62527" y="125934"/>
                    <a:pt x="33905" y="143107"/>
                    <a:pt x="4403" y="158078"/>
                  </a:cubicBezTo>
                  <a:cubicBezTo>
                    <a:pt x="2642" y="158518"/>
                    <a:pt x="1761" y="159839"/>
                    <a:pt x="0" y="157638"/>
                  </a:cubicBezTo>
                  <a:close/>
                </a:path>
              </a:pathLst>
            </a:custGeom>
            <a:solidFill>
              <a:srgbClr val="DBA67D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CE5AC6D-A476-40E6-B61A-2BC2656B06AE}"/>
                </a:ext>
              </a:extLst>
            </p:cNvPr>
            <p:cNvSpPr/>
            <p:nvPr/>
          </p:nvSpPr>
          <p:spPr>
            <a:xfrm>
              <a:off x="8413455" y="4220673"/>
              <a:ext cx="332887" cy="112097"/>
            </a:xfrm>
            <a:custGeom>
              <a:avLst/>
              <a:gdLst>
                <a:gd name="connsiteX0" fmla="*/ 329806 w 332887"/>
                <a:gd name="connsiteY0" fmla="*/ 0 h 112097"/>
                <a:gd name="connsiteX1" fmla="*/ 332888 w 332887"/>
                <a:gd name="connsiteY1" fmla="*/ 6165 h 112097"/>
                <a:gd name="connsiteX2" fmla="*/ 202551 w 332887"/>
                <a:gd name="connsiteY2" fmla="*/ 101716 h 112097"/>
                <a:gd name="connsiteX3" fmla="*/ 84543 w 332887"/>
                <a:gd name="connsiteY3" fmla="*/ 109642 h 112097"/>
                <a:gd name="connsiteX4" fmla="*/ 0 w 332887"/>
                <a:gd name="connsiteY4" fmla="*/ 94230 h 112097"/>
                <a:gd name="connsiteX5" fmla="*/ 40510 w 332887"/>
                <a:gd name="connsiteY5" fmla="*/ 96872 h 112097"/>
                <a:gd name="connsiteX6" fmla="*/ 262435 w 332887"/>
                <a:gd name="connsiteY6" fmla="*/ 56802 h 112097"/>
                <a:gd name="connsiteX7" fmla="*/ 329806 w 332887"/>
                <a:gd name="connsiteY7" fmla="*/ 0 h 11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887" h="112097">
                  <a:moveTo>
                    <a:pt x="329806" y="0"/>
                  </a:moveTo>
                  <a:cubicBezTo>
                    <a:pt x="332888" y="881"/>
                    <a:pt x="332448" y="3523"/>
                    <a:pt x="332888" y="6165"/>
                  </a:cubicBezTo>
                  <a:cubicBezTo>
                    <a:pt x="296781" y="47996"/>
                    <a:pt x="257151" y="85424"/>
                    <a:pt x="202551" y="101716"/>
                  </a:cubicBezTo>
                  <a:cubicBezTo>
                    <a:pt x="164242" y="113164"/>
                    <a:pt x="124613" y="114045"/>
                    <a:pt x="84543" y="109642"/>
                  </a:cubicBezTo>
                  <a:cubicBezTo>
                    <a:pt x="55922" y="106559"/>
                    <a:pt x="27741" y="102597"/>
                    <a:pt x="0" y="94230"/>
                  </a:cubicBezTo>
                  <a:cubicBezTo>
                    <a:pt x="13650" y="92469"/>
                    <a:pt x="27300" y="95111"/>
                    <a:pt x="40510" y="96872"/>
                  </a:cubicBezTo>
                  <a:cubicBezTo>
                    <a:pt x="118889" y="107880"/>
                    <a:pt x="192864" y="89387"/>
                    <a:pt x="262435" y="56802"/>
                  </a:cubicBezTo>
                  <a:cubicBezTo>
                    <a:pt x="288855" y="44473"/>
                    <a:pt x="310431" y="22457"/>
                    <a:pt x="329806" y="0"/>
                  </a:cubicBezTo>
                  <a:close/>
                </a:path>
              </a:pathLst>
            </a:custGeom>
            <a:solidFill>
              <a:srgbClr val="DBA67F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990479F-9EFB-4AAD-9011-D2908C1AEDC0}"/>
                </a:ext>
              </a:extLst>
            </p:cNvPr>
            <p:cNvSpPr/>
            <p:nvPr/>
          </p:nvSpPr>
          <p:spPr>
            <a:xfrm>
              <a:off x="7822535" y="4285402"/>
              <a:ext cx="232933" cy="118888"/>
            </a:xfrm>
            <a:custGeom>
              <a:avLst/>
              <a:gdLst>
                <a:gd name="connsiteX0" fmla="*/ 0 w 232933"/>
                <a:gd name="connsiteY0" fmla="*/ 118889 h 118888"/>
                <a:gd name="connsiteX1" fmla="*/ 230732 w 232933"/>
                <a:gd name="connsiteY1" fmla="*/ 0 h 118888"/>
                <a:gd name="connsiteX2" fmla="*/ 232934 w 232933"/>
                <a:gd name="connsiteY2" fmla="*/ 4403 h 118888"/>
                <a:gd name="connsiteX3" fmla="*/ 0 w 232933"/>
                <a:gd name="connsiteY3" fmla="*/ 118889 h 11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933" h="118888">
                  <a:moveTo>
                    <a:pt x="0" y="118889"/>
                  </a:moveTo>
                  <a:cubicBezTo>
                    <a:pt x="77057" y="79259"/>
                    <a:pt x="153674" y="39630"/>
                    <a:pt x="230732" y="0"/>
                  </a:cubicBezTo>
                  <a:cubicBezTo>
                    <a:pt x="231613" y="1321"/>
                    <a:pt x="232053" y="3082"/>
                    <a:pt x="232934" y="4403"/>
                  </a:cubicBezTo>
                  <a:cubicBezTo>
                    <a:pt x="163802" y="59885"/>
                    <a:pt x="80140" y="85864"/>
                    <a:pt x="0" y="118889"/>
                  </a:cubicBezTo>
                  <a:close/>
                </a:path>
              </a:pathLst>
            </a:custGeom>
            <a:solidFill>
              <a:srgbClr val="DCA57C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1E64D15-0B07-4421-A652-25F7301DCF0E}"/>
                </a:ext>
              </a:extLst>
            </p:cNvPr>
            <p:cNvSpPr/>
            <p:nvPr/>
          </p:nvSpPr>
          <p:spPr>
            <a:xfrm>
              <a:off x="5941454" y="3356733"/>
              <a:ext cx="153238" cy="154147"/>
            </a:xfrm>
            <a:custGeom>
              <a:avLst/>
              <a:gdLst>
                <a:gd name="connsiteX0" fmla="*/ 153234 w 153238"/>
                <a:gd name="connsiteY0" fmla="*/ 75753 h 154147"/>
                <a:gd name="connsiteX1" fmla="*/ 77938 w 153238"/>
                <a:gd name="connsiteY1" fmla="*/ 154131 h 154147"/>
                <a:gd name="connsiteX2" fmla="*/ 0 w 153238"/>
                <a:gd name="connsiteY2" fmla="*/ 77514 h 154147"/>
                <a:gd name="connsiteX3" fmla="*/ 76617 w 153238"/>
                <a:gd name="connsiteY3" fmla="*/ 16 h 154147"/>
                <a:gd name="connsiteX4" fmla="*/ 153234 w 153238"/>
                <a:gd name="connsiteY4" fmla="*/ 75753 h 1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" h="154147">
                  <a:moveTo>
                    <a:pt x="153234" y="75753"/>
                  </a:moveTo>
                  <a:cubicBezTo>
                    <a:pt x="153674" y="119345"/>
                    <a:pt x="120650" y="153251"/>
                    <a:pt x="77938" y="154131"/>
                  </a:cubicBezTo>
                  <a:cubicBezTo>
                    <a:pt x="36547" y="155012"/>
                    <a:pt x="440" y="119345"/>
                    <a:pt x="0" y="77514"/>
                  </a:cubicBezTo>
                  <a:cubicBezTo>
                    <a:pt x="0" y="35683"/>
                    <a:pt x="34786" y="457"/>
                    <a:pt x="76617" y="16"/>
                  </a:cubicBezTo>
                  <a:cubicBezTo>
                    <a:pt x="118008" y="-864"/>
                    <a:pt x="153234" y="33922"/>
                    <a:pt x="153234" y="75753"/>
                  </a:cubicBezTo>
                  <a:close/>
                </a:path>
              </a:pathLst>
            </a:custGeom>
            <a:solidFill>
              <a:srgbClr val="696075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8C8B36-87C6-44A0-8A38-0836E9AEE6CF}"/>
                </a:ext>
              </a:extLst>
            </p:cNvPr>
            <p:cNvSpPr/>
            <p:nvPr/>
          </p:nvSpPr>
          <p:spPr>
            <a:xfrm>
              <a:off x="11254696" y="4089388"/>
              <a:ext cx="195" cy="508"/>
            </a:xfrm>
            <a:custGeom>
              <a:avLst/>
              <a:gdLst>
                <a:gd name="connsiteX0" fmla="*/ 196 w 195"/>
                <a:gd name="connsiteY0" fmla="*/ 508 h 508"/>
                <a:gd name="connsiteX1" fmla="*/ 196 w 195"/>
                <a:gd name="connsiteY1" fmla="*/ 508 h 508"/>
                <a:gd name="connsiteX2" fmla="*/ 196 w 195"/>
                <a:gd name="connsiteY2" fmla="*/ 508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" h="508">
                  <a:moveTo>
                    <a:pt x="196" y="508"/>
                  </a:moveTo>
                  <a:cubicBezTo>
                    <a:pt x="196" y="68"/>
                    <a:pt x="-245" y="-372"/>
                    <a:pt x="196" y="508"/>
                  </a:cubicBezTo>
                  <a:lnTo>
                    <a:pt x="196" y="508"/>
                  </a:ln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525D073-3FF8-480B-9821-851D769BF6CA}"/>
                </a:ext>
              </a:extLst>
            </p:cNvPr>
            <p:cNvSpPr/>
            <p:nvPr/>
          </p:nvSpPr>
          <p:spPr>
            <a:xfrm>
              <a:off x="11248287" y="4090336"/>
              <a:ext cx="6604" cy="1321"/>
            </a:xfrm>
            <a:custGeom>
              <a:avLst/>
              <a:gdLst>
                <a:gd name="connsiteX0" fmla="*/ 3523 w 6604"/>
                <a:gd name="connsiteY0" fmla="*/ 1321 h 1321"/>
                <a:gd name="connsiteX1" fmla="*/ 6605 w 6604"/>
                <a:gd name="connsiteY1" fmla="*/ 0 h 1321"/>
                <a:gd name="connsiteX2" fmla="*/ 5724 w 6604"/>
                <a:gd name="connsiteY2" fmla="*/ 440 h 1321"/>
                <a:gd name="connsiteX3" fmla="*/ 0 w 6604"/>
                <a:gd name="connsiteY3" fmla="*/ 1321 h 1321"/>
                <a:gd name="connsiteX4" fmla="*/ 3523 w 6604"/>
                <a:gd name="connsiteY4" fmla="*/ 1321 h 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" h="1321">
                  <a:moveTo>
                    <a:pt x="3523" y="1321"/>
                  </a:moveTo>
                  <a:cubicBezTo>
                    <a:pt x="5724" y="1321"/>
                    <a:pt x="6165" y="440"/>
                    <a:pt x="6605" y="0"/>
                  </a:cubicBezTo>
                  <a:cubicBezTo>
                    <a:pt x="6605" y="0"/>
                    <a:pt x="6165" y="440"/>
                    <a:pt x="5724" y="440"/>
                  </a:cubicBezTo>
                  <a:cubicBezTo>
                    <a:pt x="3963" y="881"/>
                    <a:pt x="2202" y="881"/>
                    <a:pt x="0" y="1321"/>
                  </a:cubicBezTo>
                  <a:cubicBezTo>
                    <a:pt x="1321" y="1321"/>
                    <a:pt x="2642" y="1321"/>
                    <a:pt x="3523" y="1321"/>
                  </a:cubicBezTo>
                  <a:close/>
                </a:path>
              </a:pathLst>
            </a:custGeom>
            <a:noFill/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070B8EC-660C-4DD3-BAB2-C6CC3A3A9E97}"/>
                </a:ext>
              </a:extLst>
            </p:cNvPr>
            <p:cNvSpPr/>
            <p:nvPr/>
          </p:nvSpPr>
          <p:spPr>
            <a:xfrm>
              <a:off x="11239040" y="4091413"/>
              <a:ext cx="9687" cy="1565"/>
            </a:xfrm>
            <a:custGeom>
              <a:avLst/>
              <a:gdLst>
                <a:gd name="connsiteX0" fmla="*/ 0 w 9687"/>
                <a:gd name="connsiteY0" fmla="*/ 1566 h 1565"/>
                <a:gd name="connsiteX1" fmla="*/ 9687 w 9687"/>
                <a:gd name="connsiteY1" fmla="*/ 245 h 1565"/>
                <a:gd name="connsiteX2" fmla="*/ 0 w 9687"/>
                <a:gd name="connsiteY2" fmla="*/ 1566 h 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7" h="1565">
                  <a:moveTo>
                    <a:pt x="0" y="1566"/>
                  </a:moveTo>
                  <a:cubicBezTo>
                    <a:pt x="3082" y="1125"/>
                    <a:pt x="6605" y="685"/>
                    <a:pt x="9687" y="245"/>
                  </a:cubicBezTo>
                  <a:cubicBezTo>
                    <a:pt x="6605" y="-196"/>
                    <a:pt x="3522" y="-196"/>
                    <a:pt x="0" y="1566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A360BC4-3CCD-4090-91F4-04B261876E87}"/>
                </a:ext>
              </a:extLst>
            </p:cNvPr>
            <p:cNvSpPr/>
            <p:nvPr/>
          </p:nvSpPr>
          <p:spPr>
            <a:xfrm>
              <a:off x="11254892" y="4089896"/>
              <a:ext cx="4403" cy="330"/>
            </a:xfrm>
            <a:custGeom>
              <a:avLst/>
              <a:gdLst>
                <a:gd name="connsiteX0" fmla="*/ 0 w 4403"/>
                <a:gd name="connsiteY0" fmla="*/ 0 h 330"/>
                <a:gd name="connsiteX1" fmla="*/ 0 w 4403"/>
                <a:gd name="connsiteY1" fmla="*/ 0 h 330"/>
                <a:gd name="connsiteX2" fmla="*/ 0 w 4403"/>
                <a:gd name="connsiteY2" fmla="*/ 0 h 330"/>
                <a:gd name="connsiteX3" fmla="*/ 0 w 4403"/>
                <a:gd name="connsiteY3" fmla="*/ 0 h 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" h="330">
                  <a:moveTo>
                    <a:pt x="0" y="0"/>
                  </a:moveTo>
                  <a:cubicBezTo>
                    <a:pt x="0" y="440"/>
                    <a:pt x="0" y="440"/>
                    <a:pt x="0" y="0"/>
                  </a:cubicBezTo>
                  <a:cubicBezTo>
                    <a:pt x="0" y="440"/>
                    <a:pt x="0" y="4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C68E"/>
            </a:solidFill>
            <a:ln w="4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8E6BE0-3BD2-4F03-81CB-0586D6A17CF0}"/>
              </a:ext>
            </a:extLst>
          </p:cNvPr>
          <p:cNvGrpSpPr/>
          <p:nvPr/>
        </p:nvGrpSpPr>
        <p:grpSpPr>
          <a:xfrm>
            <a:off x="4605726" y="2998653"/>
            <a:ext cx="2695245" cy="3526865"/>
            <a:chOff x="671107" y="801939"/>
            <a:chExt cx="3958960" cy="51805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D7F606-EDD3-4074-BC9B-246EECE2B41A}"/>
                </a:ext>
              </a:extLst>
            </p:cNvPr>
            <p:cNvSpPr/>
            <p:nvPr/>
          </p:nvSpPr>
          <p:spPr>
            <a:xfrm>
              <a:off x="691710" y="2555595"/>
              <a:ext cx="3938357" cy="340829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87FBD8-41E4-49A8-8212-A7627180F9C1}"/>
                </a:ext>
              </a:extLst>
            </p:cNvPr>
            <p:cNvSpPr/>
            <p:nvPr/>
          </p:nvSpPr>
          <p:spPr>
            <a:xfrm>
              <a:off x="671107" y="3023959"/>
              <a:ext cx="1719395" cy="2958480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62F9ED-6672-494F-8FC4-031EB82E7C19}"/>
                </a:ext>
              </a:extLst>
            </p:cNvPr>
            <p:cNvSpPr/>
            <p:nvPr/>
          </p:nvSpPr>
          <p:spPr>
            <a:xfrm>
              <a:off x="2087326" y="3112270"/>
              <a:ext cx="1147705" cy="2176477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7CB682-B9AB-4A89-B106-B04A45D6774F}"/>
                </a:ext>
              </a:extLst>
            </p:cNvPr>
            <p:cNvSpPr/>
            <p:nvPr/>
          </p:nvSpPr>
          <p:spPr>
            <a:xfrm>
              <a:off x="2356908" y="3509131"/>
              <a:ext cx="876086" cy="1780976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chemeClr val="accent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9C163D-A55E-4E2A-BAE3-DCEDC6F16529}"/>
                </a:ext>
              </a:extLst>
            </p:cNvPr>
            <p:cNvSpPr/>
            <p:nvPr/>
          </p:nvSpPr>
          <p:spPr>
            <a:xfrm>
              <a:off x="2984297" y="3783650"/>
              <a:ext cx="1602508" cy="1129333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33FD9DF4-43A0-413D-AE9B-BD18092965B6}"/>
                </a:ext>
              </a:extLst>
            </p:cNvPr>
            <p:cNvGrpSpPr/>
            <p:nvPr/>
          </p:nvGrpSpPr>
          <p:grpSpPr>
            <a:xfrm>
              <a:off x="1036367" y="801939"/>
              <a:ext cx="3078709" cy="3927937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DB61EC-665C-4134-9A93-94137C9B8F07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B041BCB-BFDE-4066-A6DC-C3357FD2F3D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B7DC0-4E39-4997-838F-A3D849D7B6D4}"/>
                </a:ext>
              </a:extLst>
            </p:cNvPr>
            <p:cNvSpPr/>
            <p:nvPr/>
          </p:nvSpPr>
          <p:spPr>
            <a:xfrm>
              <a:off x="715420" y="5690649"/>
              <a:ext cx="148148" cy="287526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3412ED-93B2-455B-B543-E8F09136C571}"/>
                </a:ext>
              </a:extLst>
            </p:cNvPr>
            <p:cNvSpPr/>
            <p:nvPr/>
          </p:nvSpPr>
          <p:spPr>
            <a:xfrm>
              <a:off x="894147" y="4734276"/>
              <a:ext cx="502941" cy="576896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72B902-79EE-4E53-9A50-60A509BB1903}"/>
                </a:ext>
              </a:extLst>
            </p:cNvPr>
            <p:cNvSpPr/>
            <p:nvPr/>
          </p:nvSpPr>
          <p:spPr>
            <a:xfrm>
              <a:off x="873081" y="4759418"/>
              <a:ext cx="515061" cy="55175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9B2C1B-B56E-4E0D-91E0-65462BFF0464}"/>
                </a:ext>
              </a:extLst>
            </p:cNvPr>
            <p:cNvSpPr/>
            <p:nvPr/>
          </p:nvSpPr>
          <p:spPr>
            <a:xfrm>
              <a:off x="1241372" y="4980085"/>
              <a:ext cx="143123" cy="17548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chemeClr val="bg1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C72C3E-F885-407A-8890-C8C81DE81FC5}"/>
                </a:ext>
              </a:extLst>
            </p:cNvPr>
            <p:cNvSpPr/>
            <p:nvPr/>
          </p:nvSpPr>
          <p:spPr>
            <a:xfrm>
              <a:off x="813332" y="5200069"/>
              <a:ext cx="2028870" cy="78048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A1EAE2B6-71CA-4FFA-97DC-A4951A4A23F8}"/>
                </a:ext>
              </a:extLst>
            </p:cNvPr>
            <p:cNvGrpSpPr/>
            <p:nvPr/>
          </p:nvGrpSpPr>
          <p:grpSpPr>
            <a:xfrm>
              <a:off x="811988" y="5199731"/>
              <a:ext cx="2030041" cy="78116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74104C0-5023-4219-968A-9F5201C3444B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2C81E0E-6803-4AB5-8F00-1923FD28B7E3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55158E8-2E20-496C-962A-4DACEA95A886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6D7D856-9D55-4215-B8BE-6C3E3B35DDDF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FEDC35-76E8-45C0-8504-23083304536E}"/>
                </a:ext>
              </a:extLst>
            </p:cNvPr>
            <p:cNvSpPr/>
            <p:nvPr/>
          </p:nvSpPr>
          <p:spPr>
            <a:xfrm>
              <a:off x="2532917" y="5134234"/>
              <a:ext cx="326934" cy="36719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5263F9-05B6-4BCC-B855-7A8D875F602D}"/>
                </a:ext>
              </a:extLst>
            </p:cNvPr>
            <p:cNvGrpSpPr/>
            <p:nvPr/>
          </p:nvGrpSpPr>
          <p:grpSpPr>
            <a:xfrm rot="20590426">
              <a:off x="1098837" y="2748413"/>
              <a:ext cx="2226775" cy="2466645"/>
              <a:chOff x="10642615" y="3979837"/>
              <a:chExt cx="1042340" cy="11546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58EA5F9-4027-4644-BE7E-B02199C56A1B}"/>
                  </a:ext>
                </a:extLst>
              </p:cNvPr>
              <p:cNvGrpSpPr/>
              <p:nvPr/>
            </p:nvGrpSpPr>
            <p:grpSpPr>
              <a:xfrm>
                <a:off x="11445532" y="3979837"/>
                <a:ext cx="239423" cy="1154622"/>
                <a:chOff x="10431358" y="70949"/>
                <a:chExt cx="469217" cy="226280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1005EC2-5A21-479E-8796-0E3CE44198FA}"/>
                    </a:ext>
                  </a:extLst>
                </p:cNvPr>
                <p:cNvSpPr/>
                <p:nvPr/>
              </p:nvSpPr>
              <p:spPr>
                <a:xfrm flipH="1">
                  <a:off x="10648523" y="70949"/>
                  <a:ext cx="252052" cy="1858882"/>
                </a:xfrm>
                <a:custGeom>
                  <a:avLst/>
                  <a:gdLst>
                    <a:gd name="connsiteX0" fmla="*/ 95326 w 109728"/>
                    <a:gd name="connsiteY0" fmla="*/ 43205 h 809244"/>
                    <a:gd name="connsiteX1" fmla="*/ 66523 w 109728"/>
                    <a:gd name="connsiteY1" fmla="*/ 86411 h 809244"/>
                    <a:gd name="connsiteX2" fmla="*/ 28804 w 109728"/>
                    <a:gd name="connsiteY2" fmla="*/ 237287 h 809244"/>
                    <a:gd name="connsiteX3" fmla="*/ 65837 w 109728"/>
                    <a:gd name="connsiteY3" fmla="*/ 595274 h 809244"/>
                    <a:gd name="connsiteX4" fmla="*/ 111100 w 109728"/>
                    <a:gd name="connsiteY4" fmla="*/ 800329 h 809244"/>
                    <a:gd name="connsiteX5" fmla="*/ 80924 w 109728"/>
                    <a:gd name="connsiteY5" fmla="*/ 801700 h 809244"/>
                    <a:gd name="connsiteX6" fmla="*/ 0 w 109728"/>
                    <a:gd name="connsiteY6" fmla="*/ 265405 h 809244"/>
                    <a:gd name="connsiteX7" fmla="*/ 100813 w 109728"/>
                    <a:gd name="connsiteY7" fmla="*/ 0 h 809244"/>
                    <a:gd name="connsiteX8" fmla="*/ 95326 w 109728"/>
                    <a:gd name="connsiteY8" fmla="*/ 43205 h 80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728" h="809244">
                      <a:moveTo>
                        <a:pt x="95326" y="43205"/>
                      </a:moveTo>
                      <a:cubicBezTo>
                        <a:pt x="81610" y="58979"/>
                        <a:pt x="77495" y="70637"/>
                        <a:pt x="66523" y="86411"/>
                      </a:cubicBezTo>
                      <a:cubicBezTo>
                        <a:pt x="36347" y="133731"/>
                        <a:pt x="28804" y="184480"/>
                        <a:pt x="28804" y="237287"/>
                      </a:cubicBezTo>
                      <a:cubicBezTo>
                        <a:pt x="29489" y="357988"/>
                        <a:pt x="43891" y="477317"/>
                        <a:pt x="65837" y="595274"/>
                      </a:cubicBezTo>
                      <a:cubicBezTo>
                        <a:pt x="77495" y="659054"/>
                        <a:pt x="99441" y="736549"/>
                        <a:pt x="111100" y="800329"/>
                      </a:cubicBezTo>
                      <a:cubicBezTo>
                        <a:pt x="113843" y="816102"/>
                        <a:pt x="93269" y="817474"/>
                        <a:pt x="80924" y="801700"/>
                      </a:cubicBezTo>
                      <a:cubicBezTo>
                        <a:pt x="43891" y="624764"/>
                        <a:pt x="0" y="448513"/>
                        <a:pt x="0" y="265405"/>
                      </a:cubicBezTo>
                      <a:cubicBezTo>
                        <a:pt x="0" y="166649"/>
                        <a:pt x="23317" y="70637"/>
                        <a:pt x="100813" y="0"/>
                      </a:cubicBezTo>
                      <a:cubicBezTo>
                        <a:pt x="100127" y="16459"/>
                        <a:pt x="96698" y="31547"/>
                        <a:pt x="95326" y="432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959E087-04DD-44F8-8127-A4C6B1B86CE8}"/>
                    </a:ext>
                  </a:extLst>
                </p:cNvPr>
                <p:cNvSpPr/>
                <p:nvPr/>
              </p:nvSpPr>
              <p:spPr>
                <a:xfrm flipH="1">
                  <a:off x="10431358" y="1908419"/>
                  <a:ext cx="425337" cy="425337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2D20BEE-8B96-4BA0-9372-6E28F36DD50D}"/>
                    </a:ext>
                  </a:extLst>
                </p:cNvPr>
                <p:cNvSpPr/>
                <p:nvPr/>
              </p:nvSpPr>
              <p:spPr>
                <a:xfrm flipH="1">
                  <a:off x="10497278" y="1977063"/>
                  <a:ext cx="299311" cy="299311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90CD183-9ECB-4BC5-A8ED-C7DB451D406E}"/>
                  </a:ext>
                </a:extLst>
              </p:cNvPr>
              <p:cNvGrpSpPr/>
              <p:nvPr/>
            </p:nvGrpSpPr>
            <p:grpSpPr>
              <a:xfrm>
                <a:off x="10642615" y="4145786"/>
                <a:ext cx="479312" cy="885205"/>
                <a:chOff x="8696683" y="395466"/>
                <a:chExt cx="939346" cy="1734809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8CB9E29-75C3-486F-B563-9833743CF5A8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FBD4907-5254-45F4-9656-C9CE098686B6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5DD50806-9456-42DB-B5B7-5B6825255D9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D13BBFAD-6FC5-4453-8813-85C209DF408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F57DA42-A67D-4EA4-8AB9-050D4FF8787D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E5C8C94-ADA3-4925-AF11-039D581F02A8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7A2170-2EDC-40DB-AB55-D3F03890B349}"/>
                </a:ext>
              </a:extLst>
            </p:cNvPr>
            <p:cNvSpPr/>
            <p:nvPr/>
          </p:nvSpPr>
          <p:spPr>
            <a:xfrm>
              <a:off x="1508315" y="1157641"/>
              <a:ext cx="1823434" cy="3471990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7CF6CA-EE08-4761-82A5-81041A627007}"/>
                </a:ext>
              </a:extLst>
            </p:cNvPr>
            <p:cNvSpPr/>
            <p:nvPr/>
          </p:nvSpPr>
          <p:spPr>
            <a:xfrm>
              <a:off x="1670588" y="1210060"/>
              <a:ext cx="1160160" cy="157218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1D6374-C0EA-4147-B95F-74DA9711545B}"/>
                </a:ext>
              </a:extLst>
            </p:cNvPr>
            <p:cNvSpPr/>
            <p:nvPr/>
          </p:nvSpPr>
          <p:spPr>
            <a:xfrm>
              <a:off x="1977273" y="1748542"/>
              <a:ext cx="885059" cy="2225949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D1FDFA-C114-477A-9DFA-ADB788C5C6B8}"/>
              </a:ext>
            </a:extLst>
          </p:cNvPr>
          <p:cNvGrpSpPr/>
          <p:nvPr/>
        </p:nvGrpSpPr>
        <p:grpSpPr>
          <a:xfrm>
            <a:off x="8352587" y="1143095"/>
            <a:ext cx="3887425" cy="5714905"/>
            <a:chOff x="10236889" y="3958582"/>
            <a:chExt cx="1971323" cy="28980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6AB9DDC-E35C-45B5-856D-DB16EE930C39}"/>
                </a:ext>
              </a:extLst>
            </p:cNvPr>
            <p:cNvSpPr/>
            <p:nvPr/>
          </p:nvSpPr>
          <p:spPr>
            <a:xfrm flipH="1">
              <a:off x="10788957" y="5936941"/>
              <a:ext cx="1123167" cy="919683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0B9F06-D945-4CDB-A788-A38E81DE9374}"/>
                </a:ext>
              </a:extLst>
            </p:cNvPr>
            <p:cNvSpPr/>
            <p:nvPr/>
          </p:nvSpPr>
          <p:spPr>
            <a:xfrm flipH="1">
              <a:off x="10909026" y="4035306"/>
              <a:ext cx="723289" cy="1911075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E6D7FB-FC32-41CD-9BF2-6D9D2B447D0E}"/>
                </a:ext>
              </a:extLst>
            </p:cNvPr>
            <p:cNvSpPr/>
            <p:nvPr/>
          </p:nvSpPr>
          <p:spPr>
            <a:xfrm flipH="1">
              <a:off x="11095409" y="3958582"/>
              <a:ext cx="476284" cy="342007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E87763-A1CD-41C9-A60E-0598136EDF4F}"/>
                </a:ext>
              </a:extLst>
            </p:cNvPr>
            <p:cNvSpPr/>
            <p:nvPr/>
          </p:nvSpPr>
          <p:spPr>
            <a:xfrm flipH="1">
              <a:off x="11143987" y="3968950"/>
              <a:ext cx="338420" cy="33178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A916B85-0BC4-4027-8FFF-E05BEC0D5162}"/>
                </a:ext>
              </a:extLst>
            </p:cNvPr>
            <p:cNvSpPr/>
            <p:nvPr/>
          </p:nvSpPr>
          <p:spPr>
            <a:xfrm flipH="1">
              <a:off x="10247676" y="6358949"/>
              <a:ext cx="278698" cy="497676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3613E8-46AE-4E21-B96D-D199FFD88FB0}"/>
                </a:ext>
              </a:extLst>
            </p:cNvPr>
            <p:cNvSpPr/>
            <p:nvPr/>
          </p:nvSpPr>
          <p:spPr>
            <a:xfrm flipH="1">
              <a:off x="10259528" y="6165293"/>
              <a:ext cx="245520" cy="232249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504D18-F41C-4CD2-BA0F-128FE4ACCF82}"/>
                </a:ext>
              </a:extLst>
            </p:cNvPr>
            <p:cNvSpPr/>
            <p:nvPr/>
          </p:nvSpPr>
          <p:spPr>
            <a:xfrm flipH="1">
              <a:off x="10913085" y="5887326"/>
              <a:ext cx="6636" cy="46449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19BF96-249E-4EA0-9BF6-0F36DCF068FD}"/>
                </a:ext>
              </a:extLst>
            </p:cNvPr>
            <p:cNvSpPr/>
            <p:nvPr/>
          </p:nvSpPr>
          <p:spPr>
            <a:xfrm flipH="1">
              <a:off x="10236889" y="4054385"/>
              <a:ext cx="1971323" cy="280224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0E64E9A-9138-46CB-8055-DD6A73859831}"/>
                </a:ext>
              </a:extLst>
            </p:cNvPr>
            <p:cNvSpPr/>
            <p:nvPr/>
          </p:nvSpPr>
          <p:spPr>
            <a:xfrm flipH="1">
              <a:off x="10943216" y="4286492"/>
              <a:ext cx="398141" cy="1420035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6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3D07A5-0253-4A4D-8629-FBF44AD87C00}"/>
                </a:ext>
              </a:extLst>
            </p:cNvPr>
            <p:cNvSpPr/>
            <p:nvPr/>
          </p:nvSpPr>
          <p:spPr>
            <a:xfrm flipH="1">
              <a:off x="11451220" y="4951531"/>
              <a:ext cx="756992" cy="104793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11609C-2BB1-42BE-95D2-E03F44D77DEA}"/>
                </a:ext>
              </a:extLst>
            </p:cNvPr>
            <p:cNvSpPr/>
            <p:nvPr/>
          </p:nvSpPr>
          <p:spPr>
            <a:xfrm flipH="1">
              <a:off x="11533501" y="5330201"/>
              <a:ext cx="451226" cy="418048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656A39-26EB-4091-90CA-2E9D6C119DCE}"/>
                </a:ext>
              </a:extLst>
            </p:cNvPr>
            <p:cNvSpPr/>
            <p:nvPr/>
          </p:nvSpPr>
          <p:spPr>
            <a:xfrm flipH="1">
              <a:off x="11856498" y="5464973"/>
              <a:ext cx="258792" cy="35832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B6E3FAB-6965-40E1-B57C-668217343479}"/>
                </a:ext>
              </a:extLst>
            </p:cNvPr>
            <p:cNvGrpSpPr/>
            <p:nvPr/>
          </p:nvGrpSpPr>
          <p:grpSpPr>
            <a:xfrm>
              <a:off x="11445535" y="3979837"/>
              <a:ext cx="239417" cy="1154622"/>
              <a:chOff x="10431358" y="70949"/>
              <a:chExt cx="469205" cy="2262807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79D8C9-B78E-494C-B7D3-7E9813BFF045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759DC6A-057F-4332-909D-94FB0215E8AF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2AB19EB-42D4-4F99-A82A-ECF524A64669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F5A2F12-737E-4970-92CE-99FBE01DEF48}"/>
                </a:ext>
              </a:extLst>
            </p:cNvPr>
            <p:cNvGrpSpPr/>
            <p:nvPr/>
          </p:nvGrpSpPr>
          <p:grpSpPr>
            <a:xfrm>
              <a:off x="10642615" y="4145786"/>
              <a:ext cx="479312" cy="885205"/>
              <a:chOff x="8696683" y="395466"/>
              <a:chExt cx="939346" cy="173480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C14BE2E-E8A9-4242-BFFB-42DA98381111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6C0D540-9EC5-460E-BF50-98A777461EA1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1F84A8F-512B-48CE-AFFD-F3EE92176FE9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672F343-D533-4EAD-B8DA-4D5641F944BB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784C766-E745-4F45-AED7-F83F2C849352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022A018-9B3C-4FD9-8103-425BF5EE75C3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14416B8-D774-408A-8067-650E211C11F3}"/>
              </a:ext>
            </a:extLst>
          </p:cNvPr>
          <p:cNvGrpSpPr/>
          <p:nvPr/>
        </p:nvGrpSpPr>
        <p:grpSpPr>
          <a:xfrm>
            <a:off x="6828169" y="1253734"/>
            <a:ext cx="1529312" cy="2037970"/>
            <a:chOff x="5389992" y="405999"/>
            <a:chExt cx="1836515" cy="249724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5BA7E16-59B3-4D20-B8EA-55F293AB89CA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8FB3C13-9FEA-49BA-A8C1-0D1B13606F54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260761-DF45-4904-A671-8C959B897586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4BD6DB-5280-48DC-9437-2A75139E6BD6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452C6F1-6119-454E-B3F8-365CEA889BF0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EA0DAE6-34F7-4B2E-B3D8-160BE3858C72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6F81F1-5341-4CB7-B209-595A0B47023A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9188A7-06B2-4D0D-BCF5-4656290B0517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7E7261-4F87-4A4B-A5AA-B283CB4F3953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E09E3AF-9224-4C5E-8D1A-D5886D312299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649EEEF-34DD-40A3-8FB7-9E64015B231E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6418224-3607-4C94-B55B-C356B97FB1EC}"/>
              </a:ext>
            </a:extLst>
          </p:cNvPr>
          <p:cNvGrpSpPr/>
          <p:nvPr/>
        </p:nvGrpSpPr>
        <p:grpSpPr>
          <a:xfrm>
            <a:off x="264352" y="4831641"/>
            <a:ext cx="4188942" cy="1677260"/>
            <a:chOff x="4369635" y="1666070"/>
            <a:chExt cx="6748871" cy="2702261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38BDE0-6CF0-41AF-9696-0B83C1A79FD2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84B98B9-7C90-4B31-B20A-B7308A860F32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6DEC6DF-B128-4A89-94D0-AFEAA5D81E95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Chevron 2">
              <a:extLst>
                <a:ext uri="{FF2B5EF4-FFF2-40B4-BE49-F238E27FC236}">
                  <a16:creationId xmlns:a16="http://schemas.microsoft.com/office/drawing/2014/main" id="{2DE6460A-6E09-4151-80F2-EB3BFF5FC9EB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Chevron 16">
              <a:extLst>
                <a:ext uri="{FF2B5EF4-FFF2-40B4-BE49-F238E27FC236}">
                  <a16:creationId xmlns:a16="http://schemas.microsoft.com/office/drawing/2014/main" id="{2190B312-95C0-4699-8E4D-660047BFAD62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7" name="Chevron 17">
              <a:extLst>
                <a:ext uri="{FF2B5EF4-FFF2-40B4-BE49-F238E27FC236}">
                  <a16:creationId xmlns:a16="http://schemas.microsoft.com/office/drawing/2014/main" id="{F92A984F-1171-46CF-8079-52DCD0A75260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95A5B52-DD5A-4DAF-8180-BA8BF40FF93A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144B2F-F708-4C33-81C0-FC42A38D4BFE}"/>
              </a:ext>
            </a:extLst>
          </p:cNvPr>
          <p:cNvGrpSpPr/>
          <p:nvPr/>
        </p:nvGrpSpPr>
        <p:grpSpPr>
          <a:xfrm>
            <a:off x="5813758" y="4727748"/>
            <a:ext cx="2630966" cy="1872154"/>
            <a:chOff x="3676029" y="3324828"/>
            <a:chExt cx="3670916" cy="2612167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F3E5808-ABEC-4D13-AB47-4A28A9E32FDB}"/>
                </a:ext>
              </a:extLst>
            </p:cNvPr>
            <p:cNvSpPr/>
            <p:nvPr/>
          </p:nvSpPr>
          <p:spPr>
            <a:xfrm>
              <a:off x="3676029" y="5264288"/>
              <a:ext cx="2997285" cy="672707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D48FDA3-876F-480E-A3DE-05645A9FA28B}"/>
                </a:ext>
              </a:extLst>
            </p:cNvPr>
            <p:cNvSpPr/>
            <p:nvPr/>
          </p:nvSpPr>
          <p:spPr>
            <a:xfrm>
              <a:off x="5313631" y="3326381"/>
              <a:ext cx="2033314" cy="2536547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0A5F930-777F-4318-9F90-9B095CCBB21B}"/>
                </a:ext>
              </a:extLst>
            </p:cNvPr>
            <p:cNvSpPr/>
            <p:nvPr/>
          </p:nvSpPr>
          <p:spPr>
            <a:xfrm>
              <a:off x="5402646" y="3324828"/>
              <a:ext cx="1935560" cy="1824623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95E1256-3CE9-4BDD-A088-9C6143BA7BC9}"/>
                </a:ext>
              </a:extLst>
            </p:cNvPr>
            <p:cNvSpPr/>
            <p:nvPr/>
          </p:nvSpPr>
          <p:spPr>
            <a:xfrm>
              <a:off x="3718159" y="5197697"/>
              <a:ext cx="2991849" cy="672026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3268AF3-9F14-4FA2-89C8-A07F004EBD84}"/>
                </a:ext>
              </a:extLst>
            </p:cNvPr>
            <p:cNvSpPr/>
            <p:nvPr/>
          </p:nvSpPr>
          <p:spPr>
            <a:xfrm>
              <a:off x="3718159" y="5211287"/>
              <a:ext cx="1714385" cy="57418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6D1B390-D45B-46F6-A527-0C2130CDFB2E}"/>
                </a:ext>
              </a:extLst>
            </p:cNvPr>
            <p:cNvSpPr/>
            <p:nvPr/>
          </p:nvSpPr>
          <p:spPr>
            <a:xfrm>
              <a:off x="4482598" y="5371649"/>
              <a:ext cx="926841" cy="366252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349AA437-1EC4-4267-9FC6-E3585DC4B097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F4560C25-FAC1-4241-8208-D18D63F837AA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63A39-D010-4613-BD68-9294C030AF4C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881EA-B0AE-42DA-9F7C-548E3ACFD040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033E6-3FB7-44E0-8B6D-9A39FC0E2B30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7EB30-F3B9-429C-88FC-453F10D88CD8}"/>
              </a:ext>
            </a:extLst>
          </p:cNvPr>
          <p:cNvSpPr/>
          <p:nvPr/>
        </p:nvSpPr>
        <p:spPr>
          <a:xfrm>
            <a:off x="4113679" y="4274381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040DF-6651-41B1-9781-D8ACA667F381}"/>
              </a:ext>
            </a:extLst>
          </p:cNvPr>
          <p:cNvSpPr/>
          <p:nvPr/>
        </p:nvSpPr>
        <p:spPr>
          <a:xfrm>
            <a:off x="2541067" y="4274381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8C384-D87D-4BB6-A69D-8620CF98138B}"/>
              </a:ext>
            </a:extLst>
          </p:cNvPr>
          <p:cNvSpPr/>
          <p:nvPr/>
        </p:nvSpPr>
        <p:spPr>
          <a:xfrm>
            <a:off x="7258903" y="4274381"/>
            <a:ext cx="566192" cy="566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0031-3832-4B60-8BB7-F14F7E16D4DF}"/>
              </a:ext>
            </a:extLst>
          </p:cNvPr>
          <p:cNvSpPr/>
          <p:nvPr/>
        </p:nvSpPr>
        <p:spPr>
          <a:xfrm>
            <a:off x="8831514" y="4274381"/>
            <a:ext cx="566192" cy="566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8B3D6-41A6-4F54-914A-CAB731D0A2A8}"/>
              </a:ext>
            </a:extLst>
          </p:cNvPr>
          <p:cNvSpPr/>
          <p:nvPr/>
        </p:nvSpPr>
        <p:spPr>
          <a:xfrm>
            <a:off x="5686291" y="4274381"/>
            <a:ext cx="566192" cy="566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A10929-8426-45E4-AC55-5273E3B8645F}"/>
              </a:ext>
            </a:extLst>
          </p:cNvPr>
          <p:cNvGrpSpPr/>
          <p:nvPr/>
        </p:nvGrpSpPr>
        <p:grpSpPr>
          <a:xfrm>
            <a:off x="2105025" y="4947116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88A4A-D07B-4F9E-A93A-FCD7D53B357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E90155-A4AB-49D2-AD41-3ADA8F9B9B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3A8EE6-3BCA-411C-B291-0BC4D4EC4EB5}"/>
              </a:ext>
            </a:extLst>
          </p:cNvPr>
          <p:cNvGrpSpPr/>
          <p:nvPr/>
        </p:nvGrpSpPr>
        <p:grpSpPr>
          <a:xfrm>
            <a:off x="3677637" y="4947116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8CE302-15FD-424D-88A5-44E2F40318C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5A8C14-0CB1-45D5-878F-F7617AD9F7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67750D-A876-4F25-9BF3-53F7F20F9350}"/>
              </a:ext>
            </a:extLst>
          </p:cNvPr>
          <p:cNvGrpSpPr/>
          <p:nvPr/>
        </p:nvGrpSpPr>
        <p:grpSpPr>
          <a:xfrm>
            <a:off x="5250249" y="4947116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E61B7-E8CF-4108-B436-16448BF0F62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746419-B119-4EC6-B976-C03C9BBB59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B5FD1E-6388-412A-B409-3B3475D681FD}"/>
              </a:ext>
            </a:extLst>
          </p:cNvPr>
          <p:cNvGrpSpPr/>
          <p:nvPr/>
        </p:nvGrpSpPr>
        <p:grpSpPr>
          <a:xfrm>
            <a:off x="6822861" y="4947116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30BEC0-1A06-41DD-AE93-C9EA856A06F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396D9-9E73-47B2-90D0-C1E1571F0E2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26CA45-B32C-4CBB-94DE-B07E251102D7}"/>
              </a:ext>
            </a:extLst>
          </p:cNvPr>
          <p:cNvGrpSpPr/>
          <p:nvPr/>
        </p:nvGrpSpPr>
        <p:grpSpPr>
          <a:xfrm>
            <a:off x="8395472" y="4947116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101C13-1B7C-4AC0-93E6-14B5D4C958E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7786E6-8500-4903-9F5E-EDA0466AE0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3EF3FE59-8CFA-4EE4-8E97-9680D492F449}"/>
              </a:ext>
            </a:extLst>
          </p:cNvPr>
          <p:cNvGrpSpPr/>
          <p:nvPr/>
        </p:nvGrpSpPr>
        <p:grpSpPr>
          <a:xfrm>
            <a:off x="3872378" y="1734816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08759-B01F-4FDB-8034-609204A47BF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8BD8A42E-3E8D-4B70-B6E8-19D1131E6B20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07F0A856-EE47-46E1-8E0C-7DD05EADFEF8}"/>
              </a:ext>
            </a:extLst>
          </p:cNvPr>
          <p:cNvGrpSpPr/>
          <p:nvPr/>
        </p:nvGrpSpPr>
        <p:grpSpPr>
          <a:xfrm>
            <a:off x="960761" y="2083791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B9DD812D-B732-485D-A689-6DC110DF02D1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8F9B957B-7C72-45E4-845F-C17C8DD8D3DD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93D0F62C-8AD7-4C4B-B954-0DB2CA6EE6BB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EA5A527A-3D2C-461A-BC79-29AE725DC370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8E7690-4CE0-4697-B400-501B0987D60F}"/>
              </a:ext>
            </a:extLst>
          </p:cNvPr>
          <p:cNvCxnSpPr/>
          <p:nvPr/>
        </p:nvCxnSpPr>
        <p:spPr>
          <a:xfrm>
            <a:off x="2824163" y="3841892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C61F01-8BD4-4708-8B00-18EF5B22265A}"/>
              </a:ext>
            </a:extLst>
          </p:cNvPr>
          <p:cNvCxnSpPr/>
          <p:nvPr/>
        </p:nvCxnSpPr>
        <p:spPr>
          <a:xfrm>
            <a:off x="4396775" y="3841892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0CC99A-9133-4A4C-BFC8-CA817394446F}"/>
              </a:ext>
            </a:extLst>
          </p:cNvPr>
          <p:cNvCxnSpPr/>
          <p:nvPr/>
        </p:nvCxnSpPr>
        <p:spPr>
          <a:xfrm>
            <a:off x="5969387" y="3841892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7FC6E4-87C6-417B-81DD-2B20590FE78C}"/>
              </a:ext>
            </a:extLst>
          </p:cNvPr>
          <p:cNvCxnSpPr/>
          <p:nvPr/>
        </p:nvCxnSpPr>
        <p:spPr>
          <a:xfrm>
            <a:off x="7541999" y="3841892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482016-7E07-4F32-B8F0-E94D528743F3}"/>
              </a:ext>
            </a:extLst>
          </p:cNvPr>
          <p:cNvCxnSpPr/>
          <p:nvPr/>
        </p:nvCxnSpPr>
        <p:spPr>
          <a:xfrm>
            <a:off x="9114610" y="3841892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>
            <a:extLst>
              <a:ext uri="{FF2B5EF4-FFF2-40B4-BE49-F238E27FC236}">
                <a16:creationId xmlns:a16="http://schemas.microsoft.com/office/drawing/2014/main" id="{51BCA17A-EBFB-4C01-8B8B-F383B38AEFE7}"/>
              </a:ext>
            </a:extLst>
          </p:cNvPr>
          <p:cNvSpPr/>
          <p:nvPr/>
        </p:nvSpPr>
        <p:spPr>
          <a:xfrm>
            <a:off x="2694755" y="441423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0191FB9-B22D-4A5A-80FF-105DA475C007}"/>
              </a:ext>
            </a:extLst>
          </p:cNvPr>
          <p:cNvSpPr/>
          <p:nvPr/>
        </p:nvSpPr>
        <p:spPr>
          <a:xfrm>
            <a:off x="4291150" y="4403146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D9675395-527B-4837-8EBC-5FAD3533F074}"/>
              </a:ext>
            </a:extLst>
          </p:cNvPr>
          <p:cNvSpPr/>
          <p:nvPr/>
        </p:nvSpPr>
        <p:spPr>
          <a:xfrm flipH="1">
            <a:off x="5811995" y="4432694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A31ACCD2-EFF7-405C-962D-D7BBBFD8A6AA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440335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66FF156B-FE1D-4E5A-8195-262FCBF7A60F}"/>
              </a:ext>
            </a:extLst>
          </p:cNvPr>
          <p:cNvSpPr/>
          <p:nvPr/>
        </p:nvSpPr>
        <p:spPr>
          <a:xfrm>
            <a:off x="8922293" y="4450073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직사각형 113">
            <a:extLst>
              <a:ext uri="{FF2B5EF4-FFF2-40B4-BE49-F238E27FC236}">
                <a16:creationId xmlns:a16="http://schemas.microsoft.com/office/drawing/2014/main" id="{617A0570-FDDD-48E8-A5F3-D1B30147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2" name="직사각형 113">
            <a:extLst>
              <a:ext uri="{FF2B5EF4-FFF2-40B4-BE49-F238E27FC236}">
                <a16:creationId xmlns:a16="http://schemas.microsoft.com/office/drawing/2014/main" id="{CE4FCC1F-8F75-406A-88A8-45742B6A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직사각형 113">
            <a:extLst>
              <a:ext uri="{FF2B5EF4-FFF2-40B4-BE49-F238E27FC236}">
                <a16:creationId xmlns:a16="http://schemas.microsoft.com/office/drawing/2014/main" id="{BBC05D67-69E2-4C23-8579-9EC16F409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4" name="직사각형 113">
            <a:extLst>
              <a:ext uri="{FF2B5EF4-FFF2-40B4-BE49-F238E27FC236}">
                <a16:creationId xmlns:a16="http://schemas.microsoft.com/office/drawing/2014/main" id="{8D1E5BA5-635B-4FF9-AE9A-33550DF7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C94055EE-1487-44C5-B75B-688D7EACA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57FD741-7FAB-45FA-9200-BBBEE275BB88}"/>
              </a:ext>
            </a:extLst>
          </p:cNvPr>
          <p:cNvGrpSpPr/>
          <p:nvPr/>
        </p:nvGrpSpPr>
        <p:grpSpPr>
          <a:xfrm>
            <a:off x="3400179" y="3454611"/>
            <a:ext cx="3670916" cy="2612167"/>
            <a:chOff x="3676029" y="3324828"/>
            <a:chExt cx="3670916" cy="26121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A8AAB9-F7C3-49C2-97E0-FAAA8C25F6C7}"/>
                </a:ext>
              </a:extLst>
            </p:cNvPr>
            <p:cNvSpPr/>
            <p:nvPr/>
          </p:nvSpPr>
          <p:spPr>
            <a:xfrm>
              <a:off x="3676029" y="5264288"/>
              <a:ext cx="2997285" cy="672707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25E4B-E730-4281-B5C3-7B10043164CE}"/>
                </a:ext>
              </a:extLst>
            </p:cNvPr>
            <p:cNvSpPr/>
            <p:nvPr/>
          </p:nvSpPr>
          <p:spPr>
            <a:xfrm>
              <a:off x="5313631" y="3326381"/>
              <a:ext cx="2033314" cy="2536547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623E8-48D4-4089-A961-CB9866890B9B}"/>
                </a:ext>
              </a:extLst>
            </p:cNvPr>
            <p:cNvSpPr/>
            <p:nvPr/>
          </p:nvSpPr>
          <p:spPr>
            <a:xfrm>
              <a:off x="5402646" y="3324828"/>
              <a:ext cx="1935560" cy="1824623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78C1F-8C33-493F-B94E-CF06701692D9}"/>
                </a:ext>
              </a:extLst>
            </p:cNvPr>
            <p:cNvSpPr/>
            <p:nvPr/>
          </p:nvSpPr>
          <p:spPr>
            <a:xfrm>
              <a:off x="3718159" y="5197697"/>
              <a:ext cx="2991849" cy="672026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9F7C1E-873F-4CB8-96B3-AE9EA35E3422}"/>
                </a:ext>
              </a:extLst>
            </p:cNvPr>
            <p:cNvSpPr/>
            <p:nvPr/>
          </p:nvSpPr>
          <p:spPr>
            <a:xfrm>
              <a:off x="3718159" y="5211287"/>
              <a:ext cx="1714385" cy="57418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945700-9409-4EBA-954B-66DAD0DCEA7A}"/>
                </a:ext>
              </a:extLst>
            </p:cNvPr>
            <p:cNvSpPr/>
            <p:nvPr/>
          </p:nvSpPr>
          <p:spPr>
            <a:xfrm>
              <a:off x="4482598" y="5371649"/>
              <a:ext cx="926841" cy="366252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8327AE-F207-48F5-90FC-369E614E0884}"/>
              </a:ext>
            </a:extLst>
          </p:cNvPr>
          <p:cNvGrpSpPr/>
          <p:nvPr/>
        </p:nvGrpSpPr>
        <p:grpSpPr>
          <a:xfrm>
            <a:off x="671107" y="801939"/>
            <a:ext cx="3958960" cy="5180500"/>
            <a:chOff x="671107" y="801939"/>
            <a:chExt cx="3958960" cy="51805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52E1038-B564-46B7-9051-DD7E09A032A8}"/>
                </a:ext>
              </a:extLst>
            </p:cNvPr>
            <p:cNvSpPr/>
            <p:nvPr/>
          </p:nvSpPr>
          <p:spPr>
            <a:xfrm>
              <a:off x="691710" y="2555595"/>
              <a:ext cx="3938357" cy="340829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C203DD-40FF-4156-9A1F-8142514CD4C8}"/>
                </a:ext>
              </a:extLst>
            </p:cNvPr>
            <p:cNvSpPr/>
            <p:nvPr/>
          </p:nvSpPr>
          <p:spPr>
            <a:xfrm>
              <a:off x="671107" y="3023959"/>
              <a:ext cx="1719395" cy="2958480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80A064-187D-42EE-B2DF-7BA1FBB2A906}"/>
                </a:ext>
              </a:extLst>
            </p:cNvPr>
            <p:cNvSpPr/>
            <p:nvPr/>
          </p:nvSpPr>
          <p:spPr>
            <a:xfrm>
              <a:off x="2087326" y="3112270"/>
              <a:ext cx="1147705" cy="2176477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396BA2-3EBE-47EE-8FF8-D9F7382DD538}"/>
                </a:ext>
              </a:extLst>
            </p:cNvPr>
            <p:cNvSpPr/>
            <p:nvPr/>
          </p:nvSpPr>
          <p:spPr>
            <a:xfrm>
              <a:off x="2356908" y="3509131"/>
              <a:ext cx="876086" cy="1780976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chemeClr val="accent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C7D4-9F5C-4CD9-B053-AE6917E6C52A}"/>
                </a:ext>
              </a:extLst>
            </p:cNvPr>
            <p:cNvSpPr/>
            <p:nvPr/>
          </p:nvSpPr>
          <p:spPr>
            <a:xfrm>
              <a:off x="2984297" y="3783650"/>
              <a:ext cx="1602508" cy="1129333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C2E288AE-3AD2-4CAB-B8EA-ECC8BFA17942}"/>
                </a:ext>
              </a:extLst>
            </p:cNvPr>
            <p:cNvGrpSpPr/>
            <p:nvPr/>
          </p:nvGrpSpPr>
          <p:grpSpPr>
            <a:xfrm>
              <a:off x="1036367" y="801939"/>
              <a:ext cx="3078709" cy="3927937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9F6C32-141D-4772-A437-78142F115465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3723C8-F415-4857-9E1C-2891D3F56D32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3BB647-BD01-4C5A-902F-6549090C0AFF}"/>
                </a:ext>
              </a:extLst>
            </p:cNvPr>
            <p:cNvSpPr/>
            <p:nvPr/>
          </p:nvSpPr>
          <p:spPr>
            <a:xfrm>
              <a:off x="715420" y="5690649"/>
              <a:ext cx="148148" cy="287526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3A8FF-EE7C-4E55-BF22-7599AB442892}"/>
                </a:ext>
              </a:extLst>
            </p:cNvPr>
            <p:cNvSpPr/>
            <p:nvPr/>
          </p:nvSpPr>
          <p:spPr>
            <a:xfrm>
              <a:off x="894147" y="4734276"/>
              <a:ext cx="502941" cy="576896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E1CD8E-6666-4439-8AEB-7B2F9CD24CAB}"/>
                </a:ext>
              </a:extLst>
            </p:cNvPr>
            <p:cNvSpPr/>
            <p:nvPr/>
          </p:nvSpPr>
          <p:spPr>
            <a:xfrm>
              <a:off x="873081" y="4759418"/>
              <a:ext cx="515061" cy="55175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F39E8F-65B2-4BF5-BCAC-E94CF3A6F377}"/>
                </a:ext>
              </a:extLst>
            </p:cNvPr>
            <p:cNvSpPr/>
            <p:nvPr/>
          </p:nvSpPr>
          <p:spPr>
            <a:xfrm>
              <a:off x="1241372" y="4980085"/>
              <a:ext cx="143123" cy="17548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chemeClr val="bg1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912040-284F-4524-978F-B1EBCD252FF4}"/>
                </a:ext>
              </a:extLst>
            </p:cNvPr>
            <p:cNvSpPr/>
            <p:nvPr/>
          </p:nvSpPr>
          <p:spPr>
            <a:xfrm>
              <a:off x="813332" y="5200069"/>
              <a:ext cx="2028870" cy="78048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80C12CCB-48AD-4417-A9D4-13E704396400}"/>
                </a:ext>
              </a:extLst>
            </p:cNvPr>
            <p:cNvGrpSpPr/>
            <p:nvPr/>
          </p:nvGrpSpPr>
          <p:grpSpPr>
            <a:xfrm>
              <a:off x="811988" y="5199731"/>
              <a:ext cx="2030041" cy="78116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436BB2A-4FA5-495A-8F0F-3105A201D76F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2C1822-3AB7-4720-B9AC-AF97D13E409A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C5057F-27D0-43F7-AC07-D9B2A4FE3B38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AD2B3-92AA-4D3B-A855-B2C26F777F9F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DDDE3E-3380-4D54-BE88-B57258B7A521}"/>
                </a:ext>
              </a:extLst>
            </p:cNvPr>
            <p:cNvSpPr/>
            <p:nvPr/>
          </p:nvSpPr>
          <p:spPr>
            <a:xfrm>
              <a:off x="2532917" y="5134234"/>
              <a:ext cx="326934" cy="36719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CCB164-FD44-468E-ADB1-DE78CEF5A2D0}"/>
                </a:ext>
              </a:extLst>
            </p:cNvPr>
            <p:cNvGrpSpPr/>
            <p:nvPr/>
          </p:nvGrpSpPr>
          <p:grpSpPr>
            <a:xfrm rot="20590426">
              <a:off x="1098837" y="2748413"/>
              <a:ext cx="2226775" cy="2466645"/>
              <a:chOff x="10642615" y="3979837"/>
              <a:chExt cx="1042340" cy="115462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6CA12C-5F41-47A4-8F74-0F2F2873A14F}"/>
                  </a:ext>
                </a:extLst>
              </p:cNvPr>
              <p:cNvGrpSpPr/>
              <p:nvPr/>
            </p:nvGrpSpPr>
            <p:grpSpPr>
              <a:xfrm>
                <a:off x="11445532" y="3979837"/>
                <a:ext cx="239423" cy="1154622"/>
                <a:chOff x="10431358" y="70949"/>
                <a:chExt cx="469217" cy="2262807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5A8E488-8403-471D-B440-B40C10D04A86}"/>
                    </a:ext>
                  </a:extLst>
                </p:cNvPr>
                <p:cNvSpPr/>
                <p:nvPr/>
              </p:nvSpPr>
              <p:spPr>
                <a:xfrm flipH="1">
                  <a:off x="10648523" y="70949"/>
                  <a:ext cx="252052" cy="1858882"/>
                </a:xfrm>
                <a:custGeom>
                  <a:avLst/>
                  <a:gdLst>
                    <a:gd name="connsiteX0" fmla="*/ 95326 w 109728"/>
                    <a:gd name="connsiteY0" fmla="*/ 43205 h 809244"/>
                    <a:gd name="connsiteX1" fmla="*/ 66523 w 109728"/>
                    <a:gd name="connsiteY1" fmla="*/ 86411 h 809244"/>
                    <a:gd name="connsiteX2" fmla="*/ 28804 w 109728"/>
                    <a:gd name="connsiteY2" fmla="*/ 237287 h 809244"/>
                    <a:gd name="connsiteX3" fmla="*/ 65837 w 109728"/>
                    <a:gd name="connsiteY3" fmla="*/ 595274 h 809244"/>
                    <a:gd name="connsiteX4" fmla="*/ 111100 w 109728"/>
                    <a:gd name="connsiteY4" fmla="*/ 800329 h 809244"/>
                    <a:gd name="connsiteX5" fmla="*/ 80924 w 109728"/>
                    <a:gd name="connsiteY5" fmla="*/ 801700 h 809244"/>
                    <a:gd name="connsiteX6" fmla="*/ 0 w 109728"/>
                    <a:gd name="connsiteY6" fmla="*/ 265405 h 809244"/>
                    <a:gd name="connsiteX7" fmla="*/ 100813 w 109728"/>
                    <a:gd name="connsiteY7" fmla="*/ 0 h 809244"/>
                    <a:gd name="connsiteX8" fmla="*/ 95326 w 109728"/>
                    <a:gd name="connsiteY8" fmla="*/ 43205 h 80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728" h="809244">
                      <a:moveTo>
                        <a:pt x="95326" y="43205"/>
                      </a:moveTo>
                      <a:cubicBezTo>
                        <a:pt x="81610" y="58979"/>
                        <a:pt x="77495" y="70637"/>
                        <a:pt x="66523" y="86411"/>
                      </a:cubicBezTo>
                      <a:cubicBezTo>
                        <a:pt x="36347" y="133731"/>
                        <a:pt x="28804" y="184480"/>
                        <a:pt x="28804" y="237287"/>
                      </a:cubicBezTo>
                      <a:cubicBezTo>
                        <a:pt x="29489" y="357988"/>
                        <a:pt x="43891" y="477317"/>
                        <a:pt x="65837" y="595274"/>
                      </a:cubicBezTo>
                      <a:cubicBezTo>
                        <a:pt x="77495" y="659054"/>
                        <a:pt x="99441" y="736549"/>
                        <a:pt x="111100" y="800329"/>
                      </a:cubicBezTo>
                      <a:cubicBezTo>
                        <a:pt x="113843" y="816102"/>
                        <a:pt x="93269" y="817474"/>
                        <a:pt x="80924" y="801700"/>
                      </a:cubicBezTo>
                      <a:cubicBezTo>
                        <a:pt x="43891" y="624764"/>
                        <a:pt x="0" y="448513"/>
                        <a:pt x="0" y="265405"/>
                      </a:cubicBezTo>
                      <a:cubicBezTo>
                        <a:pt x="0" y="166649"/>
                        <a:pt x="23317" y="70637"/>
                        <a:pt x="100813" y="0"/>
                      </a:cubicBezTo>
                      <a:cubicBezTo>
                        <a:pt x="100127" y="16459"/>
                        <a:pt x="96698" y="31547"/>
                        <a:pt x="95326" y="432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C7ACCD-8054-40C5-8F94-A31A83CB9C2F}"/>
                    </a:ext>
                  </a:extLst>
                </p:cNvPr>
                <p:cNvSpPr/>
                <p:nvPr/>
              </p:nvSpPr>
              <p:spPr>
                <a:xfrm flipH="1">
                  <a:off x="10431358" y="1908419"/>
                  <a:ext cx="425337" cy="425337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498AC03-7840-45DC-8F8A-7E633469D692}"/>
                    </a:ext>
                  </a:extLst>
                </p:cNvPr>
                <p:cNvSpPr/>
                <p:nvPr/>
              </p:nvSpPr>
              <p:spPr>
                <a:xfrm flipH="1">
                  <a:off x="10497278" y="1977063"/>
                  <a:ext cx="299311" cy="299311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20D4B45-11BF-4A3D-891C-34D9EBF5BB96}"/>
                  </a:ext>
                </a:extLst>
              </p:cNvPr>
              <p:cNvGrpSpPr/>
              <p:nvPr/>
            </p:nvGrpSpPr>
            <p:grpSpPr>
              <a:xfrm>
                <a:off x="10642615" y="4145786"/>
                <a:ext cx="479312" cy="885205"/>
                <a:chOff x="8696683" y="395466"/>
                <a:chExt cx="939346" cy="173480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4FCF240-8C5B-496E-A83E-743243B79B92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49DC517-55A4-415F-8219-137F2F6098CF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23E0C60B-5241-47D6-A65A-91252EEF5A8B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75AFD1B2-1839-493B-9640-CA2E9232B5E1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016AB05-6F77-4D10-B09C-D2BEC97D38FE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9321046-CA1D-4590-BA54-7DCCB991D15C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E7BCC7-1971-4246-BB05-6AB422A58829}"/>
                </a:ext>
              </a:extLst>
            </p:cNvPr>
            <p:cNvSpPr/>
            <p:nvPr/>
          </p:nvSpPr>
          <p:spPr>
            <a:xfrm>
              <a:off x="1508315" y="1157641"/>
              <a:ext cx="1823434" cy="3471990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E3C01F-F18E-4029-99B0-0887D9A8B990}"/>
                </a:ext>
              </a:extLst>
            </p:cNvPr>
            <p:cNvSpPr/>
            <p:nvPr/>
          </p:nvSpPr>
          <p:spPr>
            <a:xfrm>
              <a:off x="1670588" y="1210060"/>
              <a:ext cx="1160160" cy="157218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6AC1B2-FE2F-4458-AC48-0F7B4B558DEB}"/>
                </a:ext>
              </a:extLst>
            </p:cNvPr>
            <p:cNvSpPr/>
            <p:nvPr/>
          </p:nvSpPr>
          <p:spPr>
            <a:xfrm>
              <a:off x="1977273" y="1748542"/>
              <a:ext cx="885059" cy="2225949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E3216-49C0-41E9-90F2-C99011A17B57}"/>
              </a:ext>
            </a:extLst>
          </p:cNvPr>
          <p:cNvGrpSpPr/>
          <p:nvPr/>
        </p:nvGrpSpPr>
        <p:grpSpPr>
          <a:xfrm>
            <a:off x="7770518" y="5026289"/>
            <a:ext cx="3482387" cy="661867"/>
            <a:chOff x="7770518" y="5026289"/>
            <a:chExt cx="3482387" cy="661867"/>
          </a:xfrm>
        </p:grpSpPr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223CA960-D134-45F1-9593-10E0EB72D06B}"/>
                </a:ext>
              </a:extLst>
            </p:cNvPr>
            <p:cNvSpPr/>
            <p:nvPr/>
          </p:nvSpPr>
          <p:spPr>
            <a:xfrm>
              <a:off x="7770518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34E57944-1334-4FA3-A680-3960E01F1F24}"/>
                </a:ext>
              </a:extLst>
            </p:cNvPr>
            <p:cNvSpPr/>
            <p:nvPr/>
          </p:nvSpPr>
          <p:spPr>
            <a:xfrm>
              <a:off x="8129527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DC3F7835-098A-464E-852D-CFB9CB1226D1}"/>
                </a:ext>
              </a:extLst>
            </p:cNvPr>
            <p:cNvSpPr/>
            <p:nvPr/>
          </p:nvSpPr>
          <p:spPr>
            <a:xfrm>
              <a:off x="8488536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51C0D0D0-A2E9-4073-A642-25678A906530}"/>
                </a:ext>
              </a:extLst>
            </p:cNvPr>
            <p:cNvSpPr/>
            <p:nvPr/>
          </p:nvSpPr>
          <p:spPr>
            <a:xfrm>
              <a:off x="8847545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7FFD8445-06C9-489C-80B2-53B867408E90}"/>
                </a:ext>
              </a:extLst>
            </p:cNvPr>
            <p:cNvSpPr/>
            <p:nvPr/>
          </p:nvSpPr>
          <p:spPr>
            <a:xfrm>
              <a:off x="9206554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A76CB427-5F81-42F8-8FAD-C7F6AD37D8E2}"/>
                </a:ext>
              </a:extLst>
            </p:cNvPr>
            <p:cNvSpPr/>
            <p:nvPr/>
          </p:nvSpPr>
          <p:spPr>
            <a:xfrm>
              <a:off x="9565563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E7A4F910-4211-4FC6-82B2-852A429D83CC}"/>
                </a:ext>
              </a:extLst>
            </p:cNvPr>
            <p:cNvSpPr/>
            <p:nvPr/>
          </p:nvSpPr>
          <p:spPr>
            <a:xfrm>
              <a:off x="9924572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3742225C-ED7D-48E1-9CFB-C17EBAC05FB5}"/>
                </a:ext>
              </a:extLst>
            </p:cNvPr>
            <p:cNvSpPr/>
            <p:nvPr/>
          </p:nvSpPr>
          <p:spPr>
            <a:xfrm>
              <a:off x="10283581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27985C2C-AC3A-4FD5-A2FE-F74E9F396F31}"/>
                </a:ext>
              </a:extLst>
            </p:cNvPr>
            <p:cNvSpPr/>
            <p:nvPr/>
          </p:nvSpPr>
          <p:spPr>
            <a:xfrm>
              <a:off x="10642590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506EB03A-44EB-4E71-ABE0-FD65CA3A1C2F}"/>
                </a:ext>
              </a:extLst>
            </p:cNvPr>
            <p:cNvSpPr/>
            <p:nvPr/>
          </p:nvSpPr>
          <p:spPr>
            <a:xfrm>
              <a:off x="11001603" y="5026289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485F0B-7BBF-4CC0-A10E-CDF18CC34B1B}"/>
              </a:ext>
            </a:extLst>
          </p:cNvPr>
          <p:cNvGrpSpPr/>
          <p:nvPr/>
        </p:nvGrpSpPr>
        <p:grpSpPr>
          <a:xfrm>
            <a:off x="7739602" y="3412014"/>
            <a:ext cx="3544220" cy="667981"/>
            <a:chOff x="7739602" y="3306510"/>
            <a:chExt cx="3544220" cy="667981"/>
          </a:xfrm>
        </p:grpSpPr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574CF133-61E6-4C07-BECE-453D6733B755}"/>
                </a:ext>
              </a:extLst>
            </p:cNvPr>
            <p:cNvSpPr/>
            <p:nvPr/>
          </p:nvSpPr>
          <p:spPr>
            <a:xfrm rot="10800000">
              <a:off x="7739602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7A200570-6F97-4408-8BFD-7038632EC229}"/>
                </a:ext>
              </a:extLst>
            </p:cNvPr>
            <p:cNvSpPr/>
            <p:nvPr/>
          </p:nvSpPr>
          <p:spPr>
            <a:xfrm rot="10800000">
              <a:off x="8098611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7B2D52E0-C6F7-4464-93FD-8F1543ACF550}"/>
                </a:ext>
              </a:extLst>
            </p:cNvPr>
            <p:cNvSpPr/>
            <p:nvPr/>
          </p:nvSpPr>
          <p:spPr>
            <a:xfrm rot="10800000">
              <a:off x="8457620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0B88EC4E-0AEA-4B44-AD9E-5500CFF12111}"/>
                </a:ext>
              </a:extLst>
            </p:cNvPr>
            <p:cNvSpPr/>
            <p:nvPr/>
          </p:nvSpPr>
          <p:spPr>
            <a:xfrm rot="10800000">
              <a:off x="8816629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C7524FCA-E17F-439C-AFDE-7068122BEADC}"/>
                </a:ext>
              </a:extLst>
            </p:cNvPr>
            <p:cNvSpPr/>
            <p:nvPr/>
          </p:nvSpPr>
          <p:spPr>
            <a:xfrm rot="10800000">
              <a:off x="9175638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id="{7C794B02-1335-42D8-AA34-9D4703D83DD9}"/>
                </a:ext>
              </a:extLst>
            </p:cNvPr>
            <p:cNvSpPr/>
            <p:nvPr/>
          </p:nvSpPr>
          <p:spPr>
            <a:xfrm rot="10800000">
              <a:off x="9534647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ound Same Side Corner Rectangle 20">
              <a:extLst>
                <a:ext uri="{FF2B5EF4-FFF2-40B4-BE49-F238E27FC236}">
                  <a16:creationId xmlns:a16="http://schemas.microsoft.com/office/drawing/2014/main" id="{76DC8BD8-26BB-4F12-BE73-F327C3FB2304}"/>
                </a:ext>
              </a:extLst>
            </p:cNvPr>
            <p:cNvSpPr/>
            <p:nvPr/>
          </p:nvSpPr>
          <p:spPr>
            <a:xfrm rot="10800000">
              <a:off x="9893656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ound Same Side Corner Rectangle 20">
              <a:extLst>
                <a:ext uri="{FF2B5EF4-FFF2-40B4-BE49-F238E27FC236}">
                  <a16:creationId xmlns:a16="http://schemas.microsoft.com/office/drawing/2014/main" id="{1E023DC7-C166-4D42-BE81-42D4AF5F9D1D}"/>
                </a:ext>
              </a:extLst>
            </p:cNvPr>
            <p:cNvSpPr/>
            <p:nvPr/>
          </p:nvSpPr>
          <p:spPr>
            <a:xfrm rot="10800000">
              <a:off x="10252665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E5BAE0C9-8ED6-4C3C-BC4F-1BB2E1DEF7E0}"/>
                </a:ext>
              </a:extLst>
            </p:cNvPr>
            <p:cNvSpPr/>
            <p:nvPr/>
          </p:nvSpPr>
          <p:spPr>
            <a:xfrm rot="10800000">
              <a:off x="10611674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 Same Side Corner Rectangle 20">
              <a:extLst>
                <a:ext uri="{FF2B5EF4-FFF2-40B4-BE49-F238E27FC236}">
                  <a16:creationId xmlns:a16="http://schemas.microsoft.com/office/drawing/2014/main" id="{A9EF3B8B-0FE4-444B-A037-C647E8838640}"/>
                </a:ext>
              </a:extLst>
            </p:cNvPr>
            <p:cNvSpPr/>
            <p:nvPr/>
          </p:nvSpPr>
          <p:spPr>
            <a:xfrm rot="10800000">
              <a:off x="10970686" y="3306510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535A22-64C1-4E7B-97EC-7959BAB56956}"/>
              </a:ext>
            </a:extLst>
          </p:cNvPr>
          <p:cNvGrpSpPr/>
          <p:nvPr/>
        </p:nvGrpSpPr>
        <p:grpSpPr>
          <a:xfrm>
            <a:off x="7739602" y="4208293"/>
            <a:ext cx="3760688" cy="646331"/>
            <a:chOff x="6498510" y="2360882"/>
            <a:chExt cx="3760688" cy="64633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5BB6F8B-A82B-45AC-9F6E-763EB9AF4F21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8B08C8-D271-49D6-8B44-ADB7185A573F}"/>
                </a:ext>
              </a:extLst>
            </p:cNvPr>
            <p:cNvSpPr txBox="1"/>
            <p:nvPr/>
          </p:nvSpPr>
          <p:spPr>
            <a:xfrm>
              <a:off x="7415070" y="2360882"/>
              <a:ext cx="2844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71EF202-4193-4FC9-A1CF-74D5562A69E1}"/>
              </a:ext>
            </a:extLst>
          </p:cNvPr>
          <p:cNvGrpSpPr/>
          <p:nvPr/>
        </p:nvGrpSpPr>
        <p:grpSpPr>
          <a:xfrm>
            <a:off x="7785308" y="5819511"/>
            <a:ext cx="3760688" cy="646331"/>
            <a:chOff x="6498510" y="2360882"/>
            <a:chExt cx="3760688" cy="6463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B6D30E-1E6D-43E1-B2E4-C874D8E87F14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681195-3AA8-47EF-98B6-BDB3EE234BAA}"/>
                </a:ext>
              </a:extLst>
            </p:cNvPr>
            <p:cNvSpPr txBox="1"/>
            <p:nvPr/>
          </p:nvSpPr>
          <p:spPr>
            <a:xfrm>
              <a:off x="7415070" y="2360882"/>
              <a:ext cx="2844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51537F9-C910-4916-8E51-BD93DB5B8F00}"/>
              </a:ext>
            </a:extLst>
          </p:cNvPr>
          <p:cNvSpPr txBox="1"/>
          <p:nvPr/>
        </p:nvSpPr>
        <p:spPr>
          <a:xfrm>
            <a:off x="5383571" y="2834037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C21951-8D8D-43CD-9F37-E06403131525}"/>
              </a:ext>
            </a:extLst>
          </p:cNvPr>
          <p:cNvSpPr txBox="1"/>
          <p:nvPr/>
        </p:nvSpPr>
        <p:spPr>
          <a:xfrm>
            <a:off x="5383571" y="1915568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619B60-C89A-4E60-84DD-7E18492BC048}"/>
              </a:ext>
            </a:extLst>
          </p:cNvPr>
          <p:cNvSpPr txBox="1"/>
          <p:nvPr/>
        </p:nvSpPr>
        <p:spPr>
          <a:xfrm>
            <a:off x="5126796" y="34027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AD2A3E-A0AE-40BA-93C6-12F03E34CDE7}"/>
              </a:ext>
            </a:extLst>
          </p:cNvPr>
          <p:cNvSpPr txBox="1"/>
          <p:nvPr/>
        </p:nvSpPr>
        <p:spPr>
          <a:xfrm>
            <a:off x="7435434" y="971286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3F9C8E-83BD-4FDF-B7AE-423902683C8B}"/>
              </a:ext>
            </a:extLst>
          </p:cNvPr>
          <p:cNvSpPr txBox="1"/>
          <p:nvPr/>
        </p:nvSpPr>
        <p:spPr>
          <a:xfrm>
            <a:off x="7459475" y="1488426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A7531F-F2B2-4599-ADCD-79DD3332651A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CFF80-FC65-46E8-A0EF-485B2AEDD0B2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541129-39AB-495A-856E-90A916DD855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50D95-A86D-40EF-ADDA-2A2A0466B9E4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24EC0A-F96C-474F-9C30-6BB2E3E7E9C7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82E4B9-0328-4656-B7B1-380A6595ECA8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3F30F6-3013-477D-8E1A-94DFED302055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4FE65-B8FE-4AC2-AF4C-D582EF43FDBE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F96311-995A-412B-A52B-00463745316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91FAF-A431-4002-93D6-40E204617846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16FF5-F921-43DB-A121-93B4BDBB3669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80471B-8547-4972-AC01-D0BF28DCCE5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1C9B1D-CB86-48E1-9737-6D5CFEC0FC41}"/>
              </a:ext>
            </a:extLst>
          </p:cNvPr>
          <p:cNvGrpSpPr/>
          <p:nvPr/>
        </p:nvGrpSpPr>
        <p:grpSpPr>
          <a:xfrm>
            <a:off x="1038062" y="1706373"/>
            <a:ext cx="6547813" cy="1230757"/>
            <a:chOff x="2551706" y="4160553"/>
            <a:chExt cx="2360407" cy="12307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7CD996-A9EB-4988-9FC1-48A0E46FEE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6FE57E-B0B2-479F-ADC7-290FDB870454}"/>
                </a:ext>
              </a:extLst>
            </p:cNvPr>
            <p:cNvSpPr txBox="1"/>
            <p:nvPr/>
          </p:nvSpPr>
          <p:spPr>
            <a:xfrm>
              <a:off x="2551706" y="4160553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OREM IPSUM DOLOR SIT AMET, 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D9399-10C1-4414-947B-6468377FB8F3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114274-03B3-4C23-A70B-4614432DD030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475E81-E820-49F2-8FAA-B8EFA0115ACA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EE840-1C33-488D-8824-41EED1334120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EECF58-EC2F-4013-A880-DC9AACEF248C}"/>
              </a:ext>
            </a:extLst>
          </p:cNvPr>
          <p:cNvSpPr/>
          <p:nvPr/>
        </p:nvSpPr>
        <p:spPr>
          <a:xfrm rot="6911688">
            <a:off x="10085348" y="3039464"/>
            <a:ext cx="1252034" cy="169347"/>
          </a:xfrm>
          <a:custGeom>
            <a:avLst/>
            <a:gdLst>
              <a:gd name="connsiteX0" fmla="*/ 0 w 1252034"/>
              <a:gd name="connsiteY0" fmla="*/ 79789 h 169347"/>
              <a:gd name="connsiteX1" fmla="*/ 40980 w 1252034"/>
              <a:gd name="connsiteY1" fmla="*/ 56449 h 169347"/>
              <a:gd name="connsiteX2" fmla="*/ 340052 w 1252034"/>
              <a:gd name="connsiteY2" fmla="*/ 56721 h 169347"/>
              <a:gd name="connsiteX3" fmla="*/ 357149 w 1252034"/>
              <a:gd name="connsiteY3" fmla="*/ 39080 h 169347"/>
              <a:gd name="connsiteX4" fmla="*/ 357692 w 1252034"/>
              <a:gd name="connsiteY4" fmla="*/ 24696 h 169347"/>
              <a:gd name="connsiteX5" fmla="*/ 385645 w 1252034"/>
              <a:gd name="connsiteY5" fmla="*/ 271 h 169347"/>
              <a:gd name="connsiteX6" fmla="*/ 396772 w 1252034"/>
              <a:gd name="connsiteY6" fmla="*/ 0 h 169347"/>
              <a:gd name="connsiteX7" fmla="*/ 855964 w 1252034"/>
              <a:gd name="connsiteY7" fmla="*/ 0 h 169347"/>
              <a:gd name="connsiteX8" fmla="*/ 895858 w 1252034"/>
              <a:gd name="connsiteY8" fmla="*/ 40166 h 169347"/>
              <a:gd name="connsiteX9" fmla="*/ 895858 w 1252034"/>
              <a:gd name="connsiteY9" fmla="*/ 45322 h 169347"/>
              <a:gd name="connsiteX10" fmla="*/ 907257 w 1252034"/>
              <a:gd name="connsiteY10" fmla="*/ 56449 h 169347"/>
              <a:gd name="connsiteX11" fmla="*/ 1212299 w 1252034"/>
              <a:gd name="connsiteY11" fmla="*/ 56178 h 169347"/>
              <a:gd name="connsiteX12" fmla="*/ 1235096 w 1252034"/>
              <a:gd name="connsiteY12" fmla="*/ 59706 h 169347"/>
              <a:gd name="connsiteX13" fmla="*/ 1251651 w 1252034"/>
              <a:gd name="connsiteY13" fmla="*/ 84945 h 169347"/>
              <a:gd name="connsiteX14" fmla="*/ 1251922 w 1252034"/>
              <a:gd name="connsiteY14" fmla="*/ 137052 h 169347"/>
              <a:gd name="connsiteX15" fmla="*/ 1223155 w 1252034"/>
              <a:gd name="connsiteY15" fmla="*/ 168533 h 169347"/>
              <a:gd name="connsiteX16" fmla="*/ 1210942 w 1252034"/>
              <a:gd name="connsiteY16" fmla="*/ 169076 h 169347"/>
              <a:gd name="connsiteX17" fmla="*/ 41523 w 1252034"/>
              <a:gd name="connsiteY17" fmla="*/ 169347 h 169347"/>
              <a:gd name="connsiteX18" fmla="*/ 0 w 1252034"/>
              <a:gd name="connsiteY18" fmla="*/ 144922 h 169347"/>
              <a:gd name="connsiteX19" fmla="*/ 0 w 1252034"/>
              <a:gd name="connsiteY19" fmla="*/ 79789 h 1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034" h="169347">
                <a:moveTo>
                  <a:pt x="0" y="79789"/>
                </a:moveTo>
                <a:cubicBezTo>
                  <a:pt x="7870" y="61877"/>
                  <a:pt x="21711" y="56178"/>
                  <a:pt x="40980" y="56449"/>
                </a:cubicBezTo>
                <a:cubicBezTo>
                  <a:pt x="140580" y="56992"/>
                  <a:pt x="240452" y="56721"/>
                  <a:pt x="340052" y="56721"/>
                </a:cubicBezTo>
                <a:cubicBezTo>
                  <a:pt x="357149" y="56721"/>
                  <a:pt x="356878" y="56721"/>
                  <a:pt x="357149" y="39080"/>
                </a:cubicBezTo>
                <a:cubicBezTo>
                  <a:pt x="357149" y="34195"/>
                  <a:pt x="356878" y="29582"/>
                  <a:pt x="357692" y="24696"/>
                </a:cubicBezTo>
                <a:cubicBezTo>
                  <a:pt x="359863" y="11941"/>
                  <a:pt x="371804" y="1628"/>
                  <a:pt x="385645" y="271"/>
                </a:cubicBezTo>
                <a:cubicBezTo>
                  <a:pt x="389445" y="0"/>
                  <a:pt x="393244" y="0"/>
                  <a:pt x="396772" y="0"/>
                </a:cubicBezTo>
                <a:cubicBezTo>
                  <a:pt x="549836" y="0"/>
                  <a:pt x="702900" y="0"/>
                  <a:pt x="855964" y="0"/>
                </a:cubicBezTo>
                <a:cubicBezTo>
                  <a:pt x="884731" y="0"/>
                  <a:pt x="895858" y="11398"/>
                  <a:pt x="895858" y="40166"/>
                </a:cubicBezTo>
                <a:cubicBezTo>
                  <a:pt x="895858" y="41794"/>
                  <a:pt x="896130" y="43694"/>
                  <a:pt x="895858" y="45322"/>
                </a:cubicBezTo>
                <a:cubicBezTo>
                  <a:pt x="894230" y="54549"/>
                  <a:pt x="898301" y="56449"/>
                  <a:pt x="907257" y="56449"/>
                </a:cubicBezTo>
                <a:cubicBezTo>
                  <a:pt x="1009028" y="56178"/>
                  <a:pt x="1110799" y="56178"/>
                  <a:pt x="1212299" y="56178"/>
                </a:cubicBezTo>
                <a:cubicBezTo>
                  <a:pt x="1220169" y="56178"/>
                  <a:pt x="1228040" y="55906"/>
                  <a:pt x="1235096" y="59706"/>
                </a:cubicBezTo>
                <a:cubicBezTo>
                  <a:pt x="1244866" y="65134"/>
                  <a:pt x="1251379" y="73275"/>
                  <a:pt x="1251651" y="84945"/>
                </a:cubicBezTo>
                <a:cubicBezTo>
                  <a:pt x="1251922" y="102314"/>
                  <a:pt x="1252193" y="119683"/>
                  <a:pt x="1251922" y="137052"/>
                </a:cubicBezTo>
                <a:cubicBezTo>
                  <a:pt x="1251651" y="154692"/>
                  <a:pt x="1240795" y="166091"/>
                  <a:pt x="1223155" y="168533"/>
                </a:cubicBezTo>
                <a:cubicBezTo>
                  <a:pt x="1219084" y="169076"/>
                  <a:pt x="1215013" y="169076"/>
                  <a:pt x="1210942" y="169076"/>
                </a:cubicBezTo>
                <a:cubicBezTo>
                  <a:pt x="821226" y="169076"/>
                  <a:pt x="431239" y="169076"/>
                  <a:pt x="41523" y="169347"/>
                </a:cubicBezTo>
                <a:cubicBezTo>
                  <a:pt x="22254" y="169347"/>
                  <a:pt x="7870" y="163648"/>
                  <a:pt x="0" y="144922"/>
                </a:cubicBezTo>
                <a:cubicBezTo>
                  <a:pt x="0" y="123211"/>
                  <a:pt x="0" y="101500"/>
                  <a:pt x="0" y="79789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95BC63-9A98-4553-B770-E5A3F3C40BD9}"/>
              </a:ext>
            </a:extLst>
          </p:cNvPr>
          <p:cNvSpPr/>
          <p:nvPr/>
        </p:nvSpPr>
        <p:spPr>
          <a:xfrm>
            <a:off x="9225311" y="3830247"/>
            <a:ext cx="1372023" cy="1575743"/>
          </a:xfrm>
          <a:custGeom>
            <a:avLst/>
            <a:gdLst>
              <a:gd name="connsiteX0" fmla="*/ 1140120 w 1372023"/>
              <a:gd name="connsiteY0" fmla="*/ 207633 h 1575743"/>
              <a:gd name="connsiteX1" fmla="*/ 1138085 w 1372023"/>
              <a:gd name="connsiteY1" fmla="*/ 216147 h 1575743"/>
              <a:gd name="connsiteX2" fmla="*/ 1138085 w 1372023"/>
              <a:gd name="connsiteY2" fmla="*/ 372196 h 1575743"/>
              <a:gd name="connsiteX3" fmla="*/ 1130758 w 1372023"/>
              <a:gd name="connsiteY3" fmla="*/ 790408 h 1575743"/>
              <a:gd name="connsiteX4" fmla="*/ 1125330 w 1372023"/>
              <a:gd name="connsiteY4" fmla="*/ 928003 h 1575743"/>
              <a:gd name="connsiteX5" fmla="*/ 1121802 w 1372023"/>
              <a:gd name="connsiteY5" fmla="*/ 999922 h 1575743"/>
              <a:gd name="connsiteX6" fmla="*/ 1126687 w 1372023"/>
              <a:gd name="connsiteY6" fmla="*/ 998293 h 1575743"/>
              <a:gd name="connsiteX7" fmla="*/ 1232800 w 1372023"/>
              <a:gd name="connsiteY7" fmla="*/ 915519 h 1575743"/>
              <a:gd name="connsiteX8" fmla="*/ 1257768 w 1372023"/>
              <a:gd name="connsiteY8" fmla="*/ 861241 h 1575743"/>
              <a:gd name="connsiteX9" fmla="*/ 1257768 w 1372023"/>
              <a:gd name="connsiteY9" fmla="*/ 279652 h 1575743"/>
              <a:gd name="connsiteX10" fmla="*/ 1224116 w 1372023"/>
              <a:gd name="connsiteY10" fmla="*/ 232973 h 1575743"/>
              <a:gd name="connsiteX11" fmla="*/ 1148669 w 1372023"/>
              <a:gd name="connsiteY11" fmla="*/ 208277 h 1575743"/>
              <a:gd name="connsiteX12" fmla="*/ 1140120 w 1372023"/>
              <a:gd name="connsiteY12" fmla="*/ 207633 h 1575743"/>
              <a:gd name="connsiteX13" fmla="*/ 32985 w 1372023"/>
              <a:gd name="connsiteY13" fmla="*/ 121 h 1575743"/>
              <a:gd name="connsiteX14" fmla="*/ 72880 w 1372023"/>
              <a:gd name="connsiteY14" fmla="*/ 121 h 1575743"/>
              <a:gd name="connsiteX15" fmla="*/ 568980 w 1372023"/>
              <a:gd name="connsiteY15" fmla="*/ 121 h 1575743"/>
              <a:gd name="connsiteX16" fmla="*/ 1099819 w 1372023"/>
              <a:gd name="connsiteY16" fmla="*/ 121 h 1575743"/>
              <a:gd name="connsiteX17" fmla="*/ 1126687 w 1372023"/>
              <a:gd name="connsiteY17" fmla="*/ 7448 h 1575743"/>
              <a:gd name="connsiteX18" fmla="*/ 1138357 w 1372023"/>
              <a:gd name="connsiteY18" fmla="*/ 34587 h 1575743"/>
              <a:gd name="connsiteX19" fmla="*/ 1138357 w 1372023"/>
              <a:gd name="connsiteY19" fmla="*/ 77467 h 1575743"/>
              <a:gd name="connsiteX20" fmla="*/ 1147041 w 1372023"/>
              <a:gd name="connsiteY20" fmla="*/ 89679 h 1575743"/>
              <a:gd name="connsiteX21" fmla="*/ 1335929 w 1372023"/>
              <a:gd name="connsiteY21" fmla="*/ 150742 h 1575743"/>
              <a:gd name="connsiteX22" fmla="*/ 1372023 w 1372023"/>
              <a:gd name="connsiteY22" fmla="*/ 200678 h 1575743"/>
              <a:gd name="connsiteX23" fmla="*/ 1371752 w 1372023"/>
              <a:gd name="connsiteY23" fmla="*/ 909006 h 1575743"/>
              <a:gd name="connsiteX24" fmla="*/ 1341628 w 1372023"/>
              <a:gd name="connsiteY24" fmla="*/ 970611 h 1575743"/>
              <a:gd name="connsiteX25" fmla="*/ 1090592 w 1372023"/>
              <a:gd name="connsiteY25" fmla="*/ 1167912 h 1575743"/>
              <a:gd name="connsiteX26" fmla="*/ 1076751 w 1372023"/>
              <a:gd name="connsiteY26" fmla="*/ 1186095 h 1575743"/>
              <a:gd name="connsiteX27" fmla="*/ 874023 w 1372023"/>
              <a:gd name="connsiteY27" fmla="*/ 1547044 h 1575743"/>
              <a:gd name="connsiteX28" fmla="*/ 818116 w 1372023"/>
              <a:gd name="connsiteY28" fmla="*/ 1575540 h 1575743"/>
              <a:gd name="connsiteX29" fmla="*/ 319030 w 1372023"/>
              <a:gd name="connsiteY29" fmla="*/ 1575540 h 1575743"/>
              <a:gd name="connsiteX30" fmla="*/ 264210 w 1372023"/>
              <a:gd name="connsiteY30" fmla="*/ 1547315 h 1575743"/>
              <a:gd name="connsiteX31" fmla="*/ 61210 w 1372023"/>
              <a:gd name="connsiteY31" fmla="*/ 1186366 h 1575743"/>
              <a:gd name="connsiteX32" fmla="*/ 15888 w 1372023"/>
              <a:gd name="connsiteY32" fmla="*/ 990966 h 1575743"/>
              <a:gd name="connsiteX33" fmla="*/ 1504 w 1372023"/>
              <a:gd name="connsiteY33" fmla="*/ 510605 h 1575743"/>
              <a:gd name="connsiteX34" fmla="*/ 147 w 1372023"/>
              <a:gd name="connsiteY34" fmla="*/ 34044 h 1575743"/>
              <a:gd name="connsiteX35" fmla="*/ 32985 w 1372023"/>
              <a:gd name="connsiteY35" fmla="*/ 121 h 1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2023" h="1575743">
                <a:moveTo>
                  <a:pt x="1140120" y="207633"/>
                </a:moveTo>
                <a:cubicBezTo>
                  <a:pt x="1138560" y="208820"/>
                  <a:pt x="1138085" y="211534"/>
                  <a:pt x="1138085" y="216147"/>
                </a:cubicBezTo>
                <a:cubicBezTo>
                  <a:pt x="1138357" y="268254"/>
                  <a:pt x="1138357" y="320089"/>
                  <a:pt x="1138085" y="372196"/>
                </a:cubicBezTo>
                <a:cubicBezTo>
                  <a:pt x="1137542" y="511691"/>
                  <a:pt x="1134286" y="650914"/>
                  <a:pt x="1130758" y="790408"/>
                </a:cubicBezTo>
                <a:cubicBezTo>
                  <a:pt x="1129672" y="836273"/>
                  <a:pt x="1127230" y="882138"/>
                  <a:pt x="1125330" y="928003"/>
                </a:cubicBezTo>
                <a:cubicBezTo>
                  <a:pt x="1124516" y="951886"/>
                  <a:pt x="1122887" y="976039"/>
                  <a:pt x="1121802" y="999922"/>
                </a:cubicBezTo>
                <a:cubicBezTo>
                  <a:pt x="1124244" y="1000736"/>
                  <a:pt x="1125330" y="999379"/>
                  <a:pt x="1126687" y="998293"/>
                </a:cubicBezTo>
                <a:cubicBezTo>
                  <a:pt x="1161968" y="970611"/>
                  <a:pt x="1197791" y="943472"/>
                  <a:pt x="1232800" y="915519"/>
                </a:cubicBezTo>
                <a:cubicBezTo>
                  <a:pt x="1249627" y="901678"/>
                  <a:pt x="1257768" y="882952"/>
                  <a:pt x="1257768" y="861241"/>
                </a:cubicBezTo>
                <a:cubicBezTo>
                  <a:pt x="1257768" y="667469"/>
                  <a:pt x="1257768" y="473425"/>
                  <a:pt x="1257768" y="279652"/>
                </a:cubicBezTo>
                <a:cubicBezTo>
                  <a:pt x="1257768" y="256313"/>
                  <a:pt x="1246098" y="240301"/>
                  <a:pt x="1224116" y="232973"/>
                </a:cubicBezTo>
                <a:cubicBezTo>
                  <a:pt x="1198877" y="224832"/>
                  <a:pt x="1173637" y="216961"/>
                  <a:pt x="1148669" y="208277"/>
                </a:cubicBezTo>
                <a:cubicBezTo>
                  <a:pt x="1144327" y="206785"/>
                  <a:pt x="1141681" y="206445"/>
                  <a:pt x="1140120" y="207633"/>
                </a:cubicBezTo>
                <a:close/>
                <a:moveTo>
                  <a:pt x="32985" y="121"/>
                </a:moveTo>
                <a:cubicBezTo>
                  <a:pt x="46283" y="-151"/>
                  <a:pt x="59581" y="121"/>
                  <a:pt x="72880" y="121"/>
                </a:cubicBezTo>
                <a:cubicBezTo>
                  <a:pt x="238156" y="121"/>
                  <a:pt x="403704" y="121"/>
                  <a:pt x="568980" y="121"/>
                </a:cubicBezTo>
                <a:cubicBezTo>
                  <a:pt x="745927" y="121"/>
                  <a:pt x="922873" y="121"/>
                  <a:pt x="1099819" y="121"/>
                </a:cubicBezTo>
                <a:cubicBezTo>
                  <a:pt x="1109589" y="121"/>
                  <a:pt x="1118817" y="1206"/>
                  <a:pt x="1126687" y="7448"/>
                </a:cubicBezTo>
                <a:cubicBezTo>
                  <a:pt x="1135371" y="14504"/>
                  <a:pt x="1138357" y="24003"/>
                  <a:pt x="1138357" y="34587"/>
                </a:cubicBezTo>
                <a:cubicBezTo>
                  <a:pt x="1138628" y="48971"/>
                  <a:pt x="1138899" y="63083"/>
                  <a:pt x="1138357" y="77467"/>
                </a:cubicBezTo>
                <a:cubicBezTo>
                  <a:pt x="1138085" y="84523"/>
                  <a:pt x="1140256" y="87508"/>
                  <a:pt x="1147041" y="89679"/>
                </a:cubicBezTo>
                <a:cubicBezTo>
                  <a:pt x="1210004" y="109762"/>
                  <a:pt x="1272966" y="130388"/>
                  <a:pt x="1335929" y="150742"/>
                </a:cubicBezTo>
                <a:cubicBezTo>
                  <a:pt x="1360896" y="158884"/>
                  <a:pt x="1372023" y="174082"/>
                  <a:pt x="1372023" y="200678"/>
                </a:cubicBezTo>
                <a:cubicBezTo>
                  <a:pt x="1372023" y="436787"/>
                  <a:pt x="1371752" y="672897"/>
                  <a:pt x="1371752" y="909006"/>
                </a:cubicBezTo>
                <a:cubicBezTo>
                  <a:pt x="1371752" y="934517"/>
                  <a:pt x="1361711" y="954871"/>
                  <a:pt x="1341628" y="970611"/>
                </a:cubicBezTo>
                <a:cubicBezTo>
                  <a:pt x="1258040" y="1036288"/>
                  <a:pt x="1174451" y="1102236"/>
                  <a:pt x="1090592" y="1167912"/>
                </a:cubicBezTo>
                <a:cubicBezTo>
                  <a:pt x="1084350" y="1172797"/>
                  <a:pt x="1079736" y="1178496"/>
                  <a:pt x="1076751" y="1186095"/>
                </a:cubicBezTo>
                <a:cubicBezTo>
                  <a:pt x="1024373" y="1315005"/>
                  <a:pt x="952997" y="1433331"/>
                  <a:pt x="874023" y="1547044"/>
                </a:cubicBezTo>
                <a:cubicBezTo>
                  <a:pt x="860725" y="1566041"/>
                  <a:pt x="841456" y="1575540"/>
                  <a:pt x="818116" y="1575540"/>
                </a:cubicBezTo>
                <a:cubicBezTo>
                  <a:pt x="651754" y="1575811"/>
                  <a:pt x="485392" y="1575811"/>
                  <a:pt x="319030" y="1575540"/>
                </a:cubicBezTo>
                <a:cubicBezTo>
                  <a:pt x="296234" y="1575540"/>
                  <a:pt x="277236" y="1566041"/>
                  <a:pt x="264210" y="1547315"/>
                </a:cubicBezTo>
                <a:cubicBezTo>
                  <a:pt x="184964" y="1433331"/>
                  <a:pt x="113588" y="1315277"/>
                  <a:pt x="61210" y="1186366"/>
                </a:cubicBezTo>
                <a:cubicBezTo>
                  <a:pt x="35699" y="1123675"/>
                  <a:pt x="19687" y="1059085"/>
                  <a:pt x="15888" y="990966"/>
                </a:cubicBezTo>
                <a:cubicBezTo>
                  <a:pt x="7203" y="830846"/>
                  <a:pt x="4489" y="670725"/>
                  <a:pt x="1504" y="510605"/>
                </a:cubicBezTo>
                <a:cubicBezTo>
                  <a:pt x="-1210" y="351842"/>
                  <a:pt x="690" y="192808"/>
                  <a:pt x="147" y="34044"/>
                </a:cubicBezTo>
                <a:cubicBezTo>
                  <a:pt x="147" y="13690"/>
                  <a:pt x="12631" y="663"/>
                  <a:pt x="32985" y="1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F43727-5A72-4343-9BC0-AFF16098D2CE}"/>
              </a:ext>
            </a:extLst>
          </p:cNvPr>
          <p:cNvSpPr/>
          <p:nvPr/>
        </p:nvSpPr>
        <p:spPr>
          <a:xfrm>
            <a:off x="9220823" y="5446767"/>
            <a:ext cx="1147430" cy="794087"/>
          </a:xfrm>
          <a:custGeom>
            <a:avLst/>
            <a:gdLst>
              <a:gd name="connsiteX0" fmla="*/ 573469 w 1147430"/>
              <a:gd name="connsiteY0" fmla="*/ 329468 h 794087"/>
              <a:gd name="connsiteX1" fmla="*/ 735217 w 1147430"/>
              <a:gd name="connsiteY1" fmla="*/ 472490 h 794087"/>
              <a:gd name="connsiteX2" fmla="*/ 603864 w 1147430"/>
              <a:gd name="connsiteY2" fmla="*/ 648622 h 794087"/>
              <a:gd name="connsiteX3" fmla="*/ 411177 w 1147430"/>
              <a:gd name="connsiteY3" fmla="*/ 479547 h 794087"/>
              <a:gd name="connsiteX4" fmla="*/ 446187 w 1147430"/>
              <a:gd name="connsiteY4" fmla="*/ 389716 h 794087"/>
              <a:gd name="connsiteX5" fmla="*/ 457856 w 1147430"/>
              <a:gd name="connsiteY5" fmla="*/ 389716 h 794087"/>
              <a:gd name="connsiteX6" fmla="*/ 552843 w 1147430"/>
              <a:gd name="connsiteY6" fmla="*/ 482260 h 794087"/>
              <a:gd name="connsiteX7" fmla="*/ 577539 w 1147430"/>
              <a:gd name="connsiteY7" fmla="*/ 491759 h 794087"/>
              <a:gd name="connsiteX8" fmla="*/ 597080 w 1147430"/>
              <a:gd name="connsiteY8" fmla="*/ 475747 h 794087"/>
              <a:gd name="connsiteX9" fmla="*/ 591923 w 1147430"/>
              <a:gd name="connsiteY9" fmla="*/ 450236 h 794087"/>
              <a:gd name="connsiteX10" fmla="*/ 565598 w 1147430"/>
              <a:gd name="connsiteY10" fmla="*/ 424454 h 794087"/>
              <a:gd name="connsiteX11" fmla="*/ 497479 w 1147430"/>
              <a:gd name="connsiteY11" fmla="*/ 358507 h 794087"/>
              <a:gd name="connsiteX12" fmla="*/ 499651 w 1147430"/>
              <a:gd name="connsiteY12" fmla="*/ 346837 h 794087"/>
              <a:gd name="connsiteX13" fmla="*/ 573469 w 1147430"/>
              <a:gd name="connsiteY13" fmla="*/ 329468 h 794087"/>
              <a:gd name="connsiteX14" fmla="*/ 574554 w 1147430"/>
              <a:gd name="connsiteY14" fmla="*/ 279803 h 794087"/>
              <a:gd name="connsiteX15" fmla="*/ 360156 w 1147430"/>
              <a:gd name="connsiteY15" fmla="*/ 489859 h 794087"/>
              <a:gd name="connsiteX16" fmla="*/ 573197 w 1147430"/>
              <a:gd name="connsiteY16" fmla="*/ 701543 h 794087"/>
              <a:gd name="connsiteX17" fmla="*/ 786781 w 1147430"/>
              <a:gd name="connsiteY17" fmla="*/ 490673 h 794087"/>
              <a:gd name="connsiteX18" fmla="*/ 574554 w 1147430"/>
              <a:gd name="connsiteY18" fmla="*/ 279803 h 794087"/>
              <a:gd name="connsiteX19" fmla="*/ 522990 w 1147430"/>
              <a:gd name="connsiteY19" fmla="*/ 119140 h 794087"/>
              <a:gd name="connsiteX20" fmla="*/ 491509 w 1147430"/>
              <a:gd name="connsiteY20" fmla="*/ 150079 h 794087"/>
              <a:gd name="connsiteX21" fmla="*/ 491237 w 1147430"/>
              <a:gd name="connsiteY21" fmla="*/ 175318 h 794087"/>
              <a:gd name="connsiteX22" fmla="*/ 523804 w 1147430"/>
              <a:gd name="connsiteY22" fmla="*/ 205985 h 794087"/>
              <a:gd name="connsiteX23" fmla="*/ 572926 w 1147430"/>
              <a:gd name="connsiteY23" fmla="*/ 205985 h 794087"/>
              <a:gd name="connsiteX24" fmla="*/ 625033 w 1147430"/>
              <a:gd name="connsiteY24" fmla="*/ 205985 h 794087"/>
              <a:gd name="connsiteX25" fmla="*/ 655428 w 1147430"/>
              <a:gd name="connsiteY25" fmla="*/ 176404 h 794087"/>
              <a:gd name="connsiteX26" fmla="*/ 655700 w 1147430"/>
              <a:gd name="connsiteY26" fmla="*/ 153064 h 794087"/>
              <a:gd name="connsiteX27" fmla="*/ 623947 w 1147430"/>
              <a:gd name="connsiteY27" fmla="*/ 119140 h 794087"/>
              <a:gd name="connsiteX28" fmla="*/ 522990 w 1147430"/>
              <a:gd name="connsiteY28" fmla="*/ 119140 h 794087"/>
              <a:gd name="connsiteX29" fmla="*/ 758014 w 1147430"/>
              <a:gd name="connsiteY29" fmla="*/ 117241 h 794087"/>
              <a:gd name="connsiteX30" fmla="*/ 752315 w 1147430"/>
              <a:gd name="connsiteY30" fmla="*/ 118597 h 794087"/>
              <a:gd name="connsiteX31" fmla="*/ 725176 w 1147430"/>
              <a:gd name="connsiteY31" fmla="*/ 157949 h 794087"/>
              <a:gd name="connsiteX32" fmla="*/ 725176 w 1147430"/>
              <a:gd name="connsiteY32" fmla="*/ 176404 h 794087"/>
              <a:gd name="connsiteX33" fmla="*/ 754214 w 1147430"/>
              <a:gd name="connsiteY33" fmla="*/ 205985 h 794087"/>
              <a:gd name="connsiteX34" fmla="*/ 860056 w 1147430"/>
              <a:gd name="connsiteY34" fmla="*/ 205985 h 794087"/>
              <a:gd name="connsiteX35" fmla="*/ 888824 w 1147430"/>
              <a:gd name="connsiteY35" fmla="*/ 177218 h 794087"/>
              <a:gd name="connsiteX36" fmla="*/ 889095 w 1147430"/>
              <a:gd name="connsiteY36" fmla="*/ 157678 h 794087"/>
              <a:gd name="connsiteX37" fmla="*/ 861685 w 1147430"/>
              <a:gd name="connsiteY37" fmla="*/ 118597 h 794087"/>
              <a:gd name="connsiteX38" fmla="*/ 855985 w 1147430"/>
              <a:gd name="connsiteY38" fmla="*/ 117241 h 794087"/>
              <a:gd name="connsiteX39" fmla="*/ 758014 w 1147430"/>
              <a:gd name="connsiteY39" fmla="*/ 117241 h 794087"/>
              <a:gd name="connsiteX40" fmla="*/ 289595 w 1147430"/>
              <a:gd name="connsiteY40" fmla="*/ 117241 h 794087"/>
              <a:gd name="connsiteX41" fmla="*/ 282267 w 1147430"/>
              <a:gd name="connsiteY41" fmla="*/ 119683 h 794087"/>
              <a:gd name="connsiteX42" fmla="*/ 257842 w 1147430"/>
              <a:gd name="connsiteY42" fmla="*/ 155235 h 794087"/>
              <a:gd name="connsiteX43" fmla="*/ 257842 w 1147430"/>
              <a:gd name="connsiteY43" fmla="*/ 172604 h 794087"/>
              <a:gd name="connsiteX44" fmla="*/ 292037 w 1147430"/>
              <a:gd name="connsiteY44" fmla="*/ 206256 h 794087"/>
              <a:gd name="connsiteX45" fmla="*/ 375625 w 1147430"/>
              <a:gd name="connsiteY45" fmla="*/ 206528 h 794087"/>
              <a:gd name="connsiteX46" fmla="*/ 422847 w 1147430"/>
              <a:gd name="connsiteY46" fmla="*/ 159035 h 794087"/>
              <a:gd name="connsiteX47" fmla="*/ 394080 w 1147430"/>
              <a:gd name="connsiteY47" fmla="*/ 118597 h 794087"/>
              <a:gd name="connsiteX48" fmla="*/ 390280 w 1147430"/>
              <a:gd name="connsiteY48" fmla="*/ 117241 h 794087"/>
              <a:gd name="connsiteX49" fmla="*/ 289595 w 1147430"/>
              <a:gd name="connsiteY49" fmla="*/ 117241 h 794087"/>
              <a:gd name="connsiteX50" fmla="*/ 269240 w 1147430"/>
              <a:gd name="connsiteY50" fmla="*/ 0 h 794087"/>
              <a:gd name="connsiteX51" fmla="*/ 878239 w 1147430"/>
              <a:gd name="connsiteY51" fmla="*/ 0 h 794087"/>
              <a:gd name="connsiteX52" fmla="*/ 930075 w 1147430"/>
              <a:gd name="connsiteY52" fmla="*/ 33381 h 794087"/>
              <a:gd name="connsiteX53" fmla="*/ 1111363 w 1147430"/>
              <a:gd name="connsiteY53" fmla="*/ 483889 h 794087"/>
              <a:gd name="connsiteX54" fmla="*/ 1141216 w 1147430"/>
              <a:gd name="connsiteY54" fmla="*/ 588645 h 794087"/>
              <a:gd name="connsiteX55" fmla="*/ 1146916 w 1147430"/>
              <a:gd name="connsiteY55" fmla="*/ 702358 h 794087"/>
              <a:gd name="connsiteX56" fmla="*/ 1145559 w 1147430"/>
              <a:gd name="connsiteY56" fmla="*/ 752293 h 794087"/>
              <a:gd name="connsiteX57" fmla="*/ 1121134 w 1147430"/>
              <a:gd name="connsiteY57" fmla="*/ 794087 h 794087"/>
              <a:gd name="connsiteX58" fmla="*/ 26889 w 1147430"/>
              <a:gd name="connsiteY58" fmla="*/ 794087 h 794087"/>
              <a:gd name="connsiteX59" fmla="*/ 1921 w 1147430"/>
              <a:gd name="connsiteY59" fmla="*/ 754193 h 794087"/>
              <a:gd name="connsiteX60" fmla="*/ 2464 w 1147430"/>
              <a:gd name="connsiteY60" fmla="*/ 613613 h 794087"/>
              <a:gd name="connsiteX61" fmla="*/ 28517 w 1147430"/>
              <a:gd name="connsiteY61" fmla="*/ 506957 h 794087"/>
              <a:gd name="connsiteX62" fmla="*/ 175339 w 1147430"/>
              <a:gd name="connsiteY62" fmla="*/ 129453 h 794087"/>
              <a:gd name="connsiteX63" fmla="*/ 216862 w 1147430"/>
              <a:gd name="connsiteY63" fmla="*/ 34195 h 794087"/>
              <a:gd name="connsiteX64" fmla="*/ 269240 w 1147430"/>
              <a:gd name="connsiteY64" fmla="*/ 0 h 7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7430" h="794087">
                <a:moveTo>
                  <a:pt x="573469" y="329468"/>
                </a:moveTo>
                <a:cubicBezTo>
                  <a:pt x="655700" y="329197"/>
                  <a:pt x="728432" y="393245"/>
                  <a:pt x="735217" y="472490"/>
                </a:cubicBezTo>
                <a:cubicBezTo>
                  <a:pt x="742816" y="558521"/>
                  <a:pt x="686910" y="633153"/>
                  <a:pt x="603864" y="648622"/>
                </a:cubicBezTo>
                <a:cubicBezTo>
                  <a:pt x="499108" y="667891"/>
                  <a:pt x="405478" y="585931"/>
                  <a:pt x="411177" y="479547"/>
                </a:cubicBezTo>
                <a:cubicBezTo>
                  <a:pt x="412806" y="445894"/>
                  <a:pt x="425561" y="416313"/>
                  <a:pt x="446187" y="389716"/>
                </a:cubicBezTo>
                <a:cubicBezTo>
                  <a:pt x="450800" y="383746"/>
                  <a:pt x="453514" y="385374"/>
                  <a:pt x="457856" y="389716"/>
                </a:cubicBezTo>
                <a:cubicBezTo>
                  <a:pt x="489609" y="420655"/>
                  <a:pt x="521362" y="451322"/>
                  <a:pt x="552843" y="482260"/>
                </a:cubicBezTo>
                <a:cubicBezTo>
                  <a:pt x="559899" y="489317"/>
                  <a:pt x="567769" y="493388"/>
                  <a:pt x="577539" y="491759"/>
                </a:cubicBezTo>
                <a:cubicBezTo>
                  <a:pt x="587038" y="490131"/>
                  <a:pt x="593551" y="484703"/>
                  <a:pt x="597080" y="475747"/>
                </a:cubicBezTo>
                <a:cubicBezTo>
                  <a:pt x="600879" y="466249"/>
                  <a:pt x="598708" y="457293"/>
                  <a:pt x="591923" y="450236"/>
                </a:cubicBezTo>
                <a:cubicBezTo>
                  <a:pt x="583510" y="441281"/>
                  <a:pt x="574283" y="432867"/>
                  <a:pt x="565598" y="424454"/>
                </a:cubicBezTo>
                <a:cubicBezTo>
                  <a:pt x="542802" y="402472"/>
                  <a:pt x="520548" y="380218"/>
                  <a:pt x="497479" y="358507"/>
                </a:cubicBezTo>
                <a:cubicBezTo>
                  <a:pt x="490966" y="352265"/>
                  <a:pt x="492594" y="350365"/>
                  <a:pt x="499651" y="346837"/>
                </a:cubicBezTo>
                <a:cubicBezTo>
                  <a:pt x="522990" y="335438"/>
                  <a:pt x="547687" y="329739"/>
                  <a:pt x="573469" y="329468"/>
                </a:cubicBezTo>
                <a:close/>
                <a:moveTo>
                  <a:pt x="574554" y="279803"/>
                </a:moveTo>
                <a:cubicBezTo>
                  <a:pt x="456499" y="279532"/>
                  <a:pt x="361242" y="372890"/>
                  <a:pt x="360156" y="489859"/>
                </a:cubicBezTo>
                <a:cubicBezTo>
                  <a:pt x="359070" y="605200"/>
                  <a:pt x="454871" y="700458"/>
                  <a:pt x="573197" y="701543"/>
                </a:cubicBezTo>
                <a:cubicBezTo>
                  <a:pt x="689895" y="702629"/>
                  <a:pt x="786510" y="607100"/>
                  <a:pt x="786781" y="490673"/>
                </a:cubicBezTo>
                <a:cubicBezTo>
                  <a:pt x="787052" y="374518"/>
                  <a:pt x="691795" y="280075"/>
                  <a:pt x="574554" y="279803"/>
                </a:cubicBezTo>
                <a:close/>
                <a:moveTo>
                  <a:pt x="522990" y="119140"/>
                </a:moveTo>
                <a:cubicBezTo>
                  <a:pt x="504535" y="119412"/>
                  <a:pt x="492866" y="131624"/>
                  <a:pt x="491509" y="150079"/>
                </a:cubicBezTo>
                <a:cubicBezTo>
                  <a:pt x="490966" y="158492"/>
                  <a:pt x="490966" y="167176"/>
                  <a:pt x="491237" y="175318"/>
                </a:cubicBezTo>
                <a:cubicBezTo>
                  <a:pt x="492594" y="194315"/>
                  <a:pt x="504807" y="205714"/>
                  <a:pt x="523804" y="205985"/>
                </a:cubicBezTo>
                <a:cubicBezTo>
                  <a:pt x="540359" y="206256"/>
                  <a:pt x="556642" y="205985"/>
                  <a:pt x="572926" y="205985"/>
                </a:cubicBezTo>
                <a:cubicBezTo>
                  <a:pt x="590295" y="205985"/>
                  <a:pt x="607664" y="206256"/>
                  <a:pt x="625033" y="205985"/>
                </a:cubicBezTo>
                <a:cubicBezTo>
                  <a:pt x="641859" y="205714"/>
                  <a:pt x="654614" y="192958"/>
                  <a:pt x="655428" y="176404"/>
                </a:cubicBezTo>
                <a:cubicBezTo>
                  <a:pt x="655971" y="168805"/>
                  <a:pt x="655700" y="160934"/>
                  <a:pt x="655700" y="153064"/>
                </a:cubicBezTo>
                <a:cubicBezTo>
                  <a:pt x="655428" y="133253"/>
                  <a:pt x="643487" y="119683"/>
                  <a:pt x="623947" y="119140"/>
                </a:cubicBezTo>
                <a:cubicBezTo>
                  <a:pt x="590295" y="118326"/>
                  <a:pt x="556642" y="118326"/>
                  <a:pt x="522990" y="119140"/>
                </a:cubicBezTo>
                <a:close/>
                <a:moveTo>
                  <a:pt x="758014" y="117241"/>
                </a:moveTo>
                <a:cubicBezTo>
                  <a:pt x="756114" y="117241"/>
                  <a:pt x="753943" y="116698"/>
                  <a:pt x="752315" y="118597"/>
                </a:cubicBezTo>
                <a:cubicBezTo>
                  <a:pt x="730603" y="126468"/>
                  <a:pt x="725176" y="134338"/>
                  <a:pt x="725176" y="157949"/>
                </a:cubicBezTo>
                <a:cubicBezTo>
                  <a:pt x="725176" y="164191"/>
                  <a:pt x="724904" y="170433"/>
                  <a:pt x="725176" y="176404"/>
                </a:cubicBezTo>
                <a:cubicBezTo>
                  <a:pt x="725990" y="192687"/>
                  <a:pt x="738202" y="205714"/>
                  <a:pt x="754214" y="205985"/>
                </a:cubicBezTo>
                <a:cubicBezTo>
                  <a:pt x="789495" y="206528"/>
                  <a:pt x="824776" y="206528"/>
                  <a:pt x="860056" y="205985"/>
                </a:cubicBezTo>
                <a:cubicBezTo>
                  <a:pt x="875797" y="205714"/>
                  <a:pt x="888010" y="192958"/>
                  <a:pt x="888824" y="177218"/>
                </a:cubicBezTo>
                <a:cubicBezTo>
                  <a:pt x="889095" y="170704"/>
                  <a:pt x="888824" y="164191"/>
                  <a:pt x="889095" y="157678"/>
                </a:cubicBezTo>
                <a:cubicBezTo>
                  <a:pt x="889095" y="134067"/>
                  <a:pt x="883667" y="126468"/>
                  <a:pt x="861685" y="118597"/>
                </a:cubicBezTo>
                <a:cubicBezTo>
                  <a:pt x="860056" y="116698"/>
                  <a:pt x="857885" y="117241"/>
                  <a:pt x="855985" y="117241"/>
                </a:cubicBezTo>
                <a:cubicBezTo>
                  <a:pt x="823147" y="117241"/>
                  <a:pt x="790580" y="117241"/>
                  <a:pt x="758014" y="117241"/>
                </a:cubicBezTo>
                <a:close/>
                <a:moveTo>
                  <a:pt x="289595" y="117241"/>
                </a:moveTo>
                <a:cubicBezTo>
                  <a:pt x="286881" y="117241"/>
                  <a:pt x="284167" y="117241"/>
                  <a:pt x="282267" y="119683"/>
                </a:cubicBezTo>
                <a:cubicBezTo>
                  <a:pt x="264355" y="126739"/>
                  <a:pt x="258113" y="135967"/>
                  <a:pt x="257842" y="155235"/>
                </a:cubicBezTo>
                <a:cubicBezTo>
                  <a:pt x="257842" y="160934"/>
                  <a:pt x="257571" y="166905"/>
                  <a:pt x="257842" y="172604"/>
                </a:cubicBezTo>
                <a:cubicBezTo>
                  <a:pt x="258385" y="193501"/>
                  <a:pt x="271140" y="206256"/>
                  <a:pt x="292037" y="206256"/>
                </a:cubicBezTo>
                <a:cubicBezTo>
                  <a:pt x="319719" y="206528"/>
                  <a:pt x="347672" y="205171"/>
                  <a:pt x="375625" y="206528"/>
                </a:cubicBezTo>
                <a:cubicBezTo>
                  <a:pt x="416062" y="208428"/>
                  <a:pt x="424204" y="189702"/>
                  <a:pt x="422847" y="159035"/>
                </a:cubicBezTo>
                <a:cubicBezTo>
                  <a:pt x="421762" y="134610"/>
                  <a:pt x="416877" y="126196"/>
                  <a:pt x="394080" y="118597"/>
                </a:cubicBezTo>
                <a:cubicBezTo>
                  <a:pt x="392994" y="117512"/>
                  <a:pt x="391637" y="117241"/>
                  <a:pt x="390280" y="117241"/>
                </a:cubicBezTo>
                <a:cubicBezTo>
                  <a:pt x="356628" y="117241"/>
                  <a:pt x="323247" y="117241"/>
                  <a:pt x="289595" y="117241"/>
                </a:cubicBezTo>
                <a:close/>
                <a:moveTo>
                  <a:pt x="269240" y="0"/>
                </a:moveTo>
                <a:cubicBezTo>
                  <a:pt x="472240" y="271"/>
                  <a:pt x="675240" y="0"/>
                  <a:pt x="878239" y="0"/>
                </a:cubicBezTo>
                <a:cubicBezTo>
                  <a:pt x="902936" y="0"/>
                  <a:pt x="920034" y="10313"/>
                  <a:pt x="930075" y="33381"/>
                </a:cubicBezTo>
                <a:cubicBezTo>
                  <a:pt x="995209" y="181831"/>
                  <a:pt x="1058985" y="330553"/>
                  <a:pt x="1111363" y="483889"/>
                </a:cubicBezTo>
                <a:cubicBezTo>
                  <a:pt x="1123305" y="518355"/>
                  <a:pt x="1134160" y="553093"/>
                  <a:pt x="1141216" y="588645"/>
                </a:cubicBezTo>
                <a:cubicBezTo>
                  <a:pt x="1148544" y="626097"/>
                  <a:pt x="1147730" y="664363"/>
                  <a:pt x="1146916" y="702358"/>
                </a:cubicBezTo>
                <a:cubicBezTo>
                  <a:pt x="1146644" y="718912"/>
                  <a:pt x="1145559" y="735739"/>
                  <a:pt x="1145559" y="752293"/>
                </a:cubicBezTo>
                <a:cubicBezTo>
                  <a:pt x="1145559" y="771291"/>
                  <a:pt x="1139317" y="785946"/>
                  <a:pt x="1121134" y="794087"/>
                </a:cubicBezTo>
                <a:cubicBezTo>
                  <a:pt x="756385" y="794087"/>
                  <a:pt x="391637" y="794087"/>
                  <a:pt x="26889" y="794087"/>
                </a:cubicBezTo>
                <a:cubicBezTo>
                  <a:pt x="8977" y="787031"/>
                  <a:pt x="2464" y="773462"/>
                  <a:pt x="1921" y="754193"/>
                </a:cubicBezTo>
                <a:cubicBezTo>
                  <a:pt x="564" y="707243"/>
                  <a:pt x="-1878" y="660563"/>
                  <a:pt x="2464" y="613613"/>
                </a:cubicBezTo>
                <a:cubicBezTo>
                  <a:pt x="5992" y="576704"/>
                  <a:pt x="17390" y="541966"/>
                  <a:pt x="28517" y="506957"/>
                </a:cubicBezTo>
                <a:cubicBezTo>
                  <a:pt x="70040" y="378318"/>
                  <a:pt x="122418" y="253750"/>
                  <a:pt x="175339" y="129453"/>
                </a:cubicBezTo>
                <a:cubicBezTo>
                  <a:pt x="188909" y="97429"/>
                  <a:pt x="203293" y="65948"/>
                  <a:pt x="216862" y="34195"/>
                </a:cubicBezTo>
                <a:cubicBezTo>
                  <a:pt x="226632" y="10856"/>
                  <a:pt x="243730" y="0"/>
                  <a:pt x="269240" y="0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자유형: 도형 31">
            <a:extLst>
              <a:ext uri="{FF2B5EF4-FFF2-40B4-BE49-F238E27FC236}">
                <a16:creationId xmlns:a16="http://schemas.microsoft.com/office/drawing/2014/main" id="{425D8692-C236-4A96-A45A-5F5FEB0483BD}"/>
              </a:ext>
            </a:extLst>
          </p:cNvPr>
          <p:cNvSpPr/>
          <p:nvPr/>
        </p:nvSpPr>
        <p:spPr>
          <a:xfrm rot="1998159">
            <a:off x="8381735" y="2421488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6" name="그룹 32">
            <a:extLst>
              <a:ext uri="{FF2B5EF4-FFF2-40B4-BE49-F238E27FC236}">
                <a16:creationId xmlns:a16="http://schemas.microsoft.com/office/drawing/2014/main" id="{EDEB5CFB-EB8A-45EB-BA5A-1807770B68F3}"/>
              </a:ext>
            </a:extLst>
          </p:cNvPr>
          <p:cNvGrpSpPr/>
          <p:nvPr/>
        </p:nvGrpSpPr>
        <p:grpSpPr>
          <a:xfrm rot="19042325">
            <a:off x="8885908" y="2352339"/>
            <a:ext cx="603861" cy="630462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F68C0B5-1410-4936-9762-5277AE26882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34">
              <a:extLst>
                <a:ext uri="{FF2B5EF4-FFF2-40B4-BE49-F238E27FC236}">
                  <a16:creationId xmlns:a16="http://schemas.microsoft.com/office/drawing/2014/main" id="{BCAF560B-9518-4D02-9989-85269416954C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35">
              <a:extLst>
                <a:ext uri="{FF2B5EF4-FFF2-40B4-BE49-F238E27FC236}">
                  <a16:creationId xmlns:a16="http://schemas.microsoft.com/office/drawing/2014/main" id="{8920B360-8E9F-459D-85C1-5AC61952EA0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36">
              <a:extLst>
                <a:ext uri="{FF2B5EF4-FFF2-40B4-BE49-F238E27FC236}">
                  <a16:creationId xmlns:a16="http://schemas.microsoft.com/office/drawing/2014/main" id="{F53D2BF2-F70C-4BC6-86FE-8730910E4084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7">
              <a:extLst>
                <a:ext uri="{FF2B5EF4-FFF2-40B4-BE49-F238E27FC236}">
                  <a16:creationId xmlns:a16="http://schemas.microsoft.com/office/drawing/2014/main" id="{4D5ED9AF-F85C-4A5D-AE9D-78A9731857C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8">
              <a:extLst>
                <a:ext uri="{FF2B5EF4-FFF2-40B4-BE49-F238E27FC236}">
                  <a16:creationId xmlns:a16="http://schemas.microsoft.com/office/drawing/2014/main" id="{1B73F486-06F1-4AF5-A644-B7EA11A2BC4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9">
              <a:extLst>
                <a:ext uri="{FF2B5EF4-FFF2-40B4-BE49-F238E27FC236}">
                  <a16:creationId xmlns:a16="http://schemas.microsoft.com/office/drawing/2014/main" id="{51729613-CA3F-486C-AA68-5F4BCF125F3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40">
              <a:extLst>
                <a:ext uri="{FF2B5EF4-FFF2-40B4-BE49-F238E27FC236}">
                  <a16:creationId xmlns:a16="http://schemas.microsoft.com/office/drawing/2014/main" id="{D1A9B95A-702E-4C2D-A8B8-C82BF7FADE6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E62ED22-82FD-4627-A78A-CE0CD708CB17}"/>
              </a:ext>
            </a:extLst>
          </p:cNvPr>
          <p:cNvSpPr/>
          <p:nvPr/>
        </p:nvSpPr>
        <p:spPr>
          <a:xfrm rot="2383977">
            <a:off x="9447893" y="3524883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A3D583-7690-4A14-A954-34B513979916}"/>
              </a:ext>
            </a:extLst>
          </p:cNvPr>
          <p:cNvSpPr/>
          <p:nvPr/>
        </p:nvSpPr>
        <p:spPr>
          <a:xfrm rot="16200000">
            <a:off x="9412851" y="4844294"/>
            <a:ext cx="505083" cy="498392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68C45-5B3A-4256-BCDA-160406A3228B}"/>
              </a:ext>
            </a:extLst>
          </p:cNvPr>
          <p:cNvSpPr/>
          <p:nvPr/>
        </p:nvSpPr>
        <p:spPr>
          <a:xfrm rot="4007412">
            <a:off x="9488001" y="2574582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C9F3D2D-B0FD-42A2-A69F-386E79E29DFA}"/>
              </a:ext>
            </a:extLst>
          </p:cNvPr>
          <p:cNvSpPr/>
          <p:nvPr/>
        </p:nvSpPr>
        <p:spPr>
          <a:xfrm rot="20810195" flipH="1">
            <a:off x="8702886" y="1604348"/>
            <a:ext cx="466284" cy="546942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C5598A-4D73-4C4D-BBA6-BD5008D0E478}"/>
              </a:ext>
            </a:extLst>
          </p:cNvPr>
          <p:cNvSpPr/>
          <p:nvPr/>
        </p:nvSpPr>
        <p:spPr>
          <a:xfrm rot="1616984">
            <a:off x="9928966" y="3725489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C2F46D-5B9E-4DA6-B507-4E086AF9C73B}"/>
              </a:ext>
            </a:extLst>
          </p:cNvPr>
          <p:cNvSpPr/>
          <p:nvPr/>
        </p:nvSpPr>
        <p:spPr>
          <a:xfrm>
            <a:off x="9857830" y="4384184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7E93FF9-D652-4EFB-8E43-CDEDC9127413}"/>
              </a:ext>
            </a:extLst>
          </p:cNvPr>
          <p:cNvSpPr/>
          <p:nvPr/>
        </p:nvSpPr>
        <p:spPr>
          <a:xfrm rot="1023001">
            <a:off x="8828485" y="3082052"/>
            <a:ext cx="542962" cy="601716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B06752-B0EB-43D6-B7B6-1E99343D5529}"/>
              </a:ext>
            </a:extLst>
          </p:cNvPr>
          <p:cNvSpPr/>
          <p:nvPr/>
        </p:nvSpPr>
        <p:spPr>
          <a:xfrm>
            <a:off x="9828175" y="2834227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CA61881-29AD-4883-8A1C-FEBE147B7F67}"/>
              </a:ext>
            </a:extLst>
          </p:cNvPr>
          <p:cNvSpPr/>
          <p:nvPr/>
        </p:nvSpPr>
        <p:spPr>
          <a:xfrm>
            <a:off x="9249749" y="4156806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AC9551F-0C16-453E-884D-C7B52D1DD2CB}"/>
              </a:ext>
            </a:extLst>
          </p:cNvPr>
          <p:cNvSpPr/>
          <p:nvPr/>
        </p:nvSpPr>
        <p:spPr>
          <a:xfrm>
            <a:off x="9401092" y="1627804"/>
            <a:ext cx="410428" cy="523251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CC1C9B1-5697-45EA-8F6D-9B98093E37A4}"/>
              </a:ext>
            </a:extLst>
          </p:cNvPr>
          <p:cNvSpPr/>
          <p:nvPr/>
        </p:nvSpPr>
        <p:spPr>
          <a:xfrm rot="16200000">
            <a:off x="8239693" y="2918000"/>
            <a:ext cx="432362" cy="426634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BCF61B2-7BD7-44F7-B596-22EE8725BC56}"/>
              </a:ext>
            </a:extLst>
          </p:cNvPr>
          <p:cNvSpPr/>
          <p:nvPr/>
        </p:nvSpPr>
        <p:spPr>
          <a:xfrm rot="1616984">
            <a:off x="9876034" y="2141053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A7E4D69-B837-488B-8DA1-E5F91D4FB69D}"/>
              </a:ext>
            </a:extLst>
          </p:cNvPr>
          <p:cNvSpPr/>
          <p:nvPr/>
        </p:nvSpPr>
        <p:spPr>
          <a:xfrm>
            <a:off x="7976510" y="1834578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24D95AD-A360-46B8-9EA0-A993BF685F4F}"/>
              </a:ext>
            </a:extLst>
          </p:cNvPr>
          <p:cNvSpPr/>
          <p:nvPr/>
        </p:nvSpPr>
        <p:spPr>
          <a:xfrm>
            <a:off x="8157182" y="1236114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44FAF0-BB4A-4716-B5BF-B8860F7066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822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0 w 12192000"/>
              <a:gd name="connsiteY4" fmla="*/ 0 h 6858000"/>
              <a:gd name="connsiteX5" fmla="*/ 3082247 w 12192000"/>
              <a:gd name="connsiteY5" fmla="*/ 0 h 6858000"/>
              <a:gd name="connsiteX6" fmla="*/ 6491976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8227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0" y="0"/>
                </a:moveTo>
                <a:lnTo>
                  <a:pt x="3082247" y="0"/>
                </a:lnTo>
                <a:lnTo>
                  <a:pt x="649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1D0D8-7766-4E02-A20B-41A8020F504B}"/>
              </a:ext>
            </a:extLst>
          </p:cNvPr>
          <p:cNvSpPr txBox="1"/>
          <p:nvPr/>
        </p:nvSpPr>
        <p:spPr>
          <a:xfrm>
            <a:off x="473310" y="51272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45716-E2EA-46D5-A24E-10B95D06F666}"/>
              </a:ext>
            </a:extLst>
          </p:cNvPr>
          <p:cNvSpPr txBox="1"/>
          <p:nvPr/>
        </p:nvSpPr>
        <p:spPr>
          <a:xfrm>
            <a:off x="473310" y="1826677"/>
            <a:ext cx="33284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1808-7DD9-4398-A570-B24ECF59CDB2}"/>
              </a:ext>
            </a:extLst>
          </p:cNvPr>
          <p:cNvSpPr txBox="1"/>
          <p:nvPr/>
        </p:nvSpPr>
        <p:spPr>
          <a:xfrm>
            <a:off x="462681" y="948533"/>
            <a:ext cx="33284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E98C-A952-41FB-BA02-31083E809FD6}"/>
              </a:ext>
            </a:extLst>
          </p:cNvPr>
          <p:cNvSpPr txBox="1"/>
          <p:nvPr/>
        </p:nvSpPr>
        <p:spPr>
          <a:xfrm>
            <a:off x="462681" y="2493134"/>
            <a:ext cx="348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E39E97-DF25-41C2-B849-1EF4F351390E}"/>
              </a:ext>
            </a:extLst>
          </p:cNvPr>
          <p:cNvGrpSpPr/>
          <p:nvPr/>
        </p:nvGrpSpPr>
        <p:grpSpPr>
          <a:xfrm>
            <a:off x="8320787" y="-4306"/>
            <a:ext cx="3887425" cy="5714905"/>
            <a:chOff x="10236889" y="3958582"/>
            <a:chExt cx="1971323" cy="28980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5956651-3F66-4DE5-8628-967EA131A811}"/>
                </a:ext>
              </a:extLst>
            </p:cNvPr>
            <p:cNvSpPr/>
            <p:nvPr/>
          </p:nvSpPr>
          <p:spPr>
            <a:xfrm flipH="1">
              <a:off x="10788957" y="5936941"/>
              <a:ext cx="1123167" cy="919683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DF0BDB-8BE1-4A75-BD0C-C88032910426}"/>
                </a:ext>
              </a:extLst>
            </p:cNvPr>
            <p:cNvSpPr/>
            <p:nvPr/>
          </p:nvSpPr>
          <p:spPr>
            <a:xfrm flipH="1">
              <a:off x="10909026" y="4035306"/>
              <a:ext cx="723289" cy="1911075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984AE2-DDF5-4038-A599-1FE606F274D9}"/>
                </a:ext>
              </a:extLst>
            </p:cNvPr>
            <p:cNvSpPr/>
            <p:nvPr/>
          </p:nvSpPr>
          <p:spPr>
            <a:xfrm flipH="1">
              <a:off x="11095409" y="3958582"/>
              <a:ext cx="476284" cy="342007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F24BCA-0F0F-4769-A8CE-FD35B0E50513}"/>
                </a:ext>
              </a:extLst>
            </p:cNvPr>
            <p:cNvSpPr/>
            <p:nvPr/>
          </p:nvSpPr>
          <p:spPr>
            <a:xfrm flipH="1">
              <a:off x="11143987" y="3968950"/>
              <a:ext cx="338420" cy="33178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51B3F4-898D-4970-BCB6-37B550888C1A}"/>
                </a:ext>
              </a:extLst>
            </p:cNvPr>
            <p:cNvSpPr/>
            <p:nvPr/>
          </p:nvSpPr>
          <p:spPr>
            <a:xfrm flipH="1">
              <a:off x="10247676" y="6358949"/>
              <a:ext cx="278698" cy="497676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90AA62-EF50-4A1F-B8EE-639B9AC7F33C}"/>
                </a:ext>
              </a:extLst>
            </p:cNvPr>
            <p:cNvSpPr/>
            <p:nvPr/>
          </p:nvSpPr>
          <p:spPr>
            <a:xfrm flipH="1">
              <a:off x="10259528" y="6165293"/>
              <a:ext cx="245520" cy="232249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D43FD4-4643-442C-9301-8C98B46CBBCE}"/>
                </a:ext>
              </a:extLst>
            </p:cNvPr>
            <p:cNvSpPr/>
            <p:nvPr/>
          </p:nvSpPr>
          <p:spPr>
            <a:xfrm flipH="1">
              <a:off x="10913085" y="5887326"/>
              <a:ext cx="6636" cy="46449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252FEE-80B6-4BEA-824E-DF397CC54B32}"/>
                </a:ext>
              </a:extLst>
            </p:cNvPr>
            <p:cNvSpPr/>
            <p:nvPr/>
          </p:nvSpPr>
          <p:spPr>
            <a:xfrm flipH="1">
              <a:off x="10236889" y="4054385"/>
              <a:ext cx="1971323" cy="280224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6055EB-D271-4C4D-B6F4-99334889B72B}"/>
                </a:ext>
              </a:extLst>
            </p:cNvPr>
            <p:cNvSpPr/>
            <p:nvPr/>
          </p:nvSpPr>
          <p:spPr>
            <a:xfrm flipH="1">
              <a:off x="10943216" y="4286492"/>
              <a:ext cx="398141" cy="1420035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6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422005-DBF0-4FB5-96E4-818E9EBE17D2}"/>
                </a:ext>
              </a:extLst>
            </p:cNvPr>
            <p:cNvSpPr/>
            <p:nvPr/>
          </p:nvSpPr>
          <p:spPr>
            <a:xfrm flipH="1">
              <a:off x="11451220" y="4951531"/>
              <a:ext cx="756992" cy="104793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FEC8F-352C-404C-903B-118AFBC67CDF}"/>
                </a:ext>
              </a:extLst>
            </p:cNvPr>
            <p:cNvSpPr/>
            <p:nvPr/>
          </p:nvSpPr>
          <p:spPr>
            <a:xfrm flipH="1">
              <a:off x="11533501" y="5330201"/>
              <a:ext cx="451226" cy="418048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1753E1-E65F-466D-9BAB-1702F0EEC914}"/>
                </a:ext>
              </a:extLst>
            </p:cNvPr>
            <p:cNvSpPr/>
            <p:nvPr/>
          </p:nvSpPr>
          <p:spPr>
            <a:xfrm flipH="1">
              <a:off x="11856498" y="5464973"/>
              <a:ext cx="258792" cy="35832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801731-EB64-488E-9ED8-F38E60BA9EC6}"/>
                </a:ext>
              </a:extLst>
            </p:cNvPr>
            <p:cNvGrpSpPr/>
            <p:nvPr/>
          </p:nvGrpSpPr>
          <p:grpSpPr>
            <a:xfrm>
              <a:off x="11445535" y="3979837"/>
              <a:ext cx="239417" cy="1154622"/>
              <a:chOff x="10431358" y="70949"/>
              <a:chExt cx="469205" cy="2262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728B23A-1206-4096-9130-51279687E87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364C60A-FAD7-4BCD-9251-AD4EEC8644B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16DCE8-45C0-4022-8914-0F694F278E31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A0645F-EFC8-4C6D-92D4-6E200CAB9D56}"/>
                </a:ext>
              </a:extLst>
            </p:cNvPr>
            <p:cNvGrpSpPr/>
            <p:nvPr/>
          </p:nvGrpSpPr>
          <p:grpSpPr>
            <a:xfrm>
              <a:off x="10642615" y="4145786"/>
              <a:ext cx="479312" cy="885205"/>
              <a:chOff x="8696683" y="395466"/>
              <a:chExt cx="939346" cy="173480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DFE67F-E5D2-421C-B64A-52A17BF868FF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D5D828-269B-4777-A874-06B7DFB652AA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CA8129-A7AE-4115-B9EC-E2039A3E675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89E1DD8-4603-45F6-905F-3DB4C7471323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403553E-061C-485F-93DF-A6E4387B3F2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CA5A6E0-FB24-4E4F-B294-6B3E0EDAC4C0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6F36273-6035-4E11-98E5-230F99872428}"/>
              </a:ext>
            </a:extLst>
          </p:cNvPr>
          <p:cNvSpPr txBox="1"/>
          <p:nvPr/>
        </p:nvSpPr>
        <p:spPr>
          <a:xfrm>
            <a:off x="588926" y="338890"/>
            <a:ext cx="718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Weight Loss And Right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EFF02F-C55D-4022-BE48-8E260280529E}"/>
              </a:ext>
            </a:extLst>
          </p:cNvPr>
          <p:cNvSpPr txBox="1"/>
          <p:nvPr/>
        </p:nvSpPr>
        <p:spPr>
          <a:xfrm>
            <a:off x="2159660" y="1152533"/>
            <a:ext cx="560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Nutrition Concept</a:t>
            </a:r>
            <a:endParaRPr lang="ko-KR" altLang="en-US" sz="54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94142C-BAE5-424F-8937-83F0D65060EC}"/>
              </a:ext>
            </a:extLst>
          </p:cNvPr>
          <p:cNvGrpSpPr/>
          <p:nvPr/>
        </p:nvGrpSpPr>
        <p:grpSpPr>
          <a:xfrm>
            <a:off x="773891" y="2318659"/>
            <a:ext cx="6228831" cy="588792"/>
            <a:chOff x="770560" y="2359755"/>
            <a:chExt cx="6228831" cy="5887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C234F3-BAD7-47DF-937D-221C9BEB8993}"/>
                </a:ext>
              </a:extLst>
            </p:cNvPr>
            <p:cNvSpPr/>
            <p:nvPr/>
          </p:nvSpPr>
          <p:spPr>
            <a:xfrm flipH="1">
              <a:off x="770560" y="2359755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7AA4D2E-695F-403B-99F0-2480568BFF57}"/>
                </a:ext>
              </a:extLst>
            </p:cNvPr>
            <p:cNvGrpSpPr/>
            <p:nvPr/>
          </p:nvGrpSpPr>
          <p:grpSpPr>
            <a:xfrm>
              <a:off x="982275" y="2441003"/>
              <a:ext cx="378058" cy="426296"/>
              <a:chOff x="1022416" y="2710190"/>
              <a:chExt cx="378058" cy="426296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FAD2CD-7D5C-4C65-BAAC-7C6BA1674682}"/>
                  </a:ext>
                </a:extLst>
              </p:cNvPr>
              <p:cNvSpPr/>
              <p:nvPr/>
            </p:nvSpPr>
            <p:spPr>
              <a:xfrm>
                <a:off x="1022416" y="2776761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7003EBC-DBB0-41C9-9C81-5DE8F5C18FD3}"/>
                  </a:ext>
                </a:extLst>
              </p:cNvPr>
              <p:cNvSpPr/>
              <p:nvPr/>
            </p:nvSpPr>
            <p:spPr>
              <a:xfrm>
                <a:off x="1028554" y="2710190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9F36FE-FBE6-4F53-A83D-3E6135714DC1}"/>
                </a:ext>
              </a:extLst>
            </p:cNvPr>
            <p:cNvSpPr txBox="1"/>
            <p:nvPr/>
          </p:nvSpPr>
          <p:spPr>
            <a:xfrm flipH="1">
              <a:off x="1702044" y="2423319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8CE4E0-0265-44D5-B999-A14F5931E083}"/>
              </a:ext>
            </a:extLst>
          </p:cNvPr>
          <p:cNvGrpSpPr/>
          <p:nvPr/>
        </p:nvGrpSpPr>
        <p:grpSpPr>
          <a:xfrm>
            <a:off x="773891" y="3147880"/>
            <a:ext cx="6228831" cy="588792"/>
            <a:chOff x="761448" y="3267581"/>
            <a:chExt cx="6228831" cy="5887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E8FEFA-43AF-48D2-A5F9-A10376106F25}"/>
                </a:ext>
              </a:extLst>
            </p:cNvPr>
            <p:cNvSpPr/>
            <p:nvPr/>
          </p:nvSpPr>
          <p:spPr>
            <a:xfrm flipH="1">
              <a:off x="761448" y="3267581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34EC59-AE8B-4603-A411-A855AEED6256}"/>
                </a:ext>
              </a:extLst>
            </p:cNvPr>
            <p:cNvGrpSpPr/>
            <p:nvPr/>
          </p:nvGrpSpPr>
          <p:grpSpPr>
            <a:xfrm>
              <a:off x="1013304" y="3355656"/>
              <a:ext cx="378058" cy="412642"/>
              <a:chOff x="1022416" y="3637675"/>
              <a:chExt cx="378058" cy="412642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7D8FA02-1EA3-412C-A80D-0095AC888B9F}"/>
                  </a:ext>
                </a:extLst>
              </p:cNvPr>
              <p:cNvSpPr/>
              <p:nvPr/>
            </p:nvSpPr>
            <p:spPr>
              <a:xfrm>
                <a:off x="1022416" y="3690592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80AD37-1D51-48D1-9390-8924B1CB7307}"/>
                  </a:ext>
                </a:extLst>
              </p:cNvPr>
              <p:cNvSpPr/>
              <p:nvPr/>
            </p:nvSpPr>
            <p:spPr>
              <a:xfrm>
                <a:off x="1028554" y="3637675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2C1C47-4736-4611-A8A6-A600C80A4383}"/>
                </a:ext>
              </a:extLst>
            </p:cNvPr>
            <p:cNvSpPr txBox="1"/>
            <p:nvPr/>
          </p:nvSpPr>
          <p:spPr>
            <a:xfrm flipH="1">
              <a:off x="1692932" y="3331145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FBD41F-94FB-4D74-92CF-20F52D3CE618}"/>
              </a:ext>
            </a:extLst>
          </p:cNvPr>
          <p:cNvGrpSpPr/>
          <p:nvPr/>
        </p:nvGrpSpPr>
        <p:grpSpPr>
          <a:xfrm>
            <a:off x="773891" y="3985940"/>
            <a:ext cx="6228831" cy="588792"/>
            <a:chOff x="770560" y="4375356"/>
            <a:chExt cx="6228831" cy="5887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2B0E7C-A2A1-4C98-B3AB-5482F125DB73}"/>
                </a:ext>
              </a:extLst>
            </p:cNvPr>
            <p:cNvSpPr/>
            <p:nvPr/>
          </p:nvSpPr>
          <p:spPr>
            <a:xfrm flipH="1">
              <a:off x="770560" y="4375356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9D349F-A0DB-4FCB-9A5F-58871421E51F}"/>
                </a:ext>
              </a:extLst>
            </p:cNvPr>
            <p:cNvGrpSpPr/>
            <p:nvPr/>
          </p:nvGrpSpPr>
          <p:grpSpPr>
            <a:xfrm>
              <a:off x="1022416" y="4462179"/>
              <a:ext cx="391906" cy="415146"/>
              <a:chOff x="1022416" y="4549002"/>
              <a:chExt cx="391906" cy="41514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FE3DE80-E2B4-444B-994E-D3B13C754198}"/>
                  </a:ext>
                </a:extLst>
              </p:cNvPr>
              <p:cNvSpPr/>
              <p:nvPr/>
            </p:nvSpPr>
            <p:spPr>
              <a:xfrm>
                <a:off x="1022416" y="4604423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E4CD10-E5B6-460C-BB69-693EB223D090}"/>
                  </a:ext>
                </a:extLst>
              </p:cNvPr>
              <p:cNvSpPr/>
              <p:nvPr/>
            </p:nvSpPr>
            <p:spPr>
              <a:xfrm>
                <a:off x="1042402" y="4549002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7EDBEB-74A6-41D3-B051-E977A91FCFBF}"/>
                </a:ext>
              </a:extLst>
            </p:cNvPr>
            <p:cNvSpPr txBox="1"/>
            <p:nvPr/>
          </p:nvSpPr>
          <p:spPr>
            <a:xfrm flipH="1">
              <a:off x="1702044" y="4438920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B423ED-C07D-4703-8EC2-5DDF0109DE42}"/>
              </a:ext>
            </a:extLst>
          </p:cNvPr>
          <p:cNvGrpSpPr/>
          <p:nvPr/>
        </p:nvGrpSpPr>
        <p:grpSpPr>
          <a:xfrm>
            <a:off x="773891" y="4828196"/>
            <a:ext cx="6228831" cy="588792"/>
            <a:chOff x="770560" y="4375356"/>
            <a:chExt cx="6228831" cy="5887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D669ED-05FB-4C47-A160-0845135CBCEF}"/>
                </a:ext>
              </a:extLst>
            </p:cNvPr>
            <p:cNvSpPr/>
            <p:nvPr/>
          </p:nvSpPr>
          <p:spPr>
            <a:xfrm flipH="1">
              <a:off x="770560" y="4375356"/>
              <a:ext cx="6228831" cy="5887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FF1EBF8-DD9C-44A9-956C-069892D793F9}"/>
                </a:ext>
              </a:extLst>
            </p:cNvPr>
            <p:cNvGrpSpPr/>
            <p:nvPr/>
          </p:nvGrpSpPr>
          <p:grpSpPr>
            <a:xfrm>
              <a:off x="1022416" y="4462179"/>
              <a:ext cx="391906" cy="415146"/>
              <a:chOff x="1022416" y="4549002"/>
              <a:chExt cx="391906" cy="41514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963F4D8-7701-44DC-A362-4C7984EF2F80}"/>
                  </a:ext>
                </a:extLst>
              </p:cNvPr>
              <p:cNvSpPr/>
              <p:nvPr/>
            </p:nvSpPr>
            <p:spPr>
              <a:xfrm>
                <a:off x="1022416" y="4604423"/>
                <a:ext cx="359727" cy="359725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4CFE37F-E367-4D12-B583-7AC1A7206A4F}"/>
                  </a:ext>
                </a:extLst>
              </p:cNvPr>
              <p:cNvSpPr/>
              <p:nvPr/>
            </p:nvSpPr>
            <p:spPr>
              <a:xfrm>
                <a:off x="1042402" y="4549002"/>
                <a:ext cx="371920" cy="359725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7053F6-03FE-4FD9-B1AE-B799A9719CA8}"/>
                </a:ext>
              </a:extLst>
            </p:cNvPr>
            <p:cNvSpPr txBox="1"/>
            <p:nvPr/>
          </p:nvSpPr>
          <p:spPr>
            <a:xfrm flipH="1">
              <a:off x="1702044" y="4438920"/>
              <a:ext cx="4979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517A8-0549-4848-94E4-0932555342F1}"/>
              </a:ext>
            </a:extLst>
          </p:cNvPr>
          <p:cNvSpPr/>
          <p:nvPr/>
        </p:nvSpPr>
        <p:spPr>
          <a:xfrm>
            <a:off x="0" y="5710599"/>
            <a:ext cx="12192000" cy="1164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C15C7-233C-4B76-811B-4C714D872C9B}"/>
              </a:ext>
            </a:extLst>
          </p:cNvPr>
          <p:cNvSpPr txBox="1"/>
          <p:nvPr/>
        </p:nvSpPr>
        <p:spPr>
          <a:xfrm>
            <a:off x="2623490" y="6061804"/>
            <a:ext cx="787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44DC6-EF2B-423B-BABC-FB534D43E3F1}"/>
              </a:ext>
            </a:extLst>
          </p:cNvPr>
          <p:cNvGrpSpPr/>
          <p:nvPr/>
        </p:nvGrpSpPr>
        <p:grpSpPr>
          <a:xfrm>
            <a:off x="1617463" y="5981983"/>
            <a:ext cx="816909" cy="571067"/>
            <a:chOff x="3459297" y="930501"/>
            <a:chExt cx="816909" cy="571067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6C1D396-0A6E-4077-A6AB-F4C9688A51F7}"/>
                </a:ext>
              </a:extLst>
            </p:cNvPr>
            <p:cNvSpPr/>
            <p:nvPr/>
          </p:nvSpPr>
          <p:spPr>
            <a:xfrm rot="679691">
              <a:off x="3785498" y="930501"/>
              <a:ext cx="490708" cy="571067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E9D245-C209-46AB-A599-882BD4041B99}"/>
                </a:ext>
              </a:extLst>
            </p:cNvPr>
            <p:cNvSpPr/>
            <p:nvPr/>
          </p:nvSpPr>
          <p:spPr>
            <a:xfrm rot="19811027">
              <a:off x="3459297" y="941197"/>
              <a:ext cx="278770" cy="449341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5472</Words>
  <Application>Microsoft Office PowerPoint</Application>
  <PresentationFormat>Widescreen</PresentationFormat>
  <Paragraphs>597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47</cp:revision>
  <dcterms:created xsi:type="dcterms:W3CDTF">2020-01-20T05:08:25Z</dcterms:created>
  <dcterms:modified xsi:type="dcterms:W3CDTF">2020-05-11T01:12:28Z</dcterms:modified>
</cp:coreProperties>
</file>